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9"/>
  </p:notesMasterIdLst>
  <p:sldIdLst>
    <p:sldId id="269" r:id="rId4"/>
    <p:sldId id="270" r:id="rId5"/>
    <p:sldId id="257" r:id="rId6"/>
    <p:sldId id="271" r:id="rId7"/>
    <p:sldId id="272" r:id="rId8"/>
    <p:sldId id="274" r:id="rId9"/>
    <p:sldId id="275" r:id="rId10"/>
    <p:sldId id="279" r:id="rId11"/>
    <p:sldId id="281" r:id="rId12"/>
    <p:sldId id="266" r:id="rId13"/>
    <p:sldId id="267" r:id="rId14"/>
    <p:sldId id="278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 Morando" initials="MM" lastIdx="1" clrIdx="0">
    <p:extLst>
      <p:ext uri="{19B8F6BF-5375-455C-9EA6-DF929625EA0E}">
        <p15:presenceInfo xmlns:p15="http://schemas.microsoft.com/office/powerpoint/2012/main" userId="S::mara.morando@scuolebrofferio.com::77c50879-6ca6-4a16-8a0a-0aa1562bf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A5A06-DA0D-CA89-9BEA-B3456DE9A39E}" v="40" dt="2020-11-15T13:37:27.739"/>
    <p1510:client id="{07C7CC6E-6042-B34F-81E5-7C7FB1D0A11D}" v="25" dt="2020-11-15T17:13:44.417"/>
    <p1510:client id="{187B197E-B08A-44B9-8416-9176556002EB}" v="2" dt="2020-11-28T15:21:03.828"/>
    <p1510:client id="{2B6B2D71-2A98-47F1-8FBD-59D897413A87}" v="49" dt="2020-11-26T17:16:22.673"/>
    <p1510:client id="{380465E1-5B0E-4591-B974-A5A43141B11C}" v="42" dt="2020-11-23T14:39:29.335"/>
    <p1510:client id="{3ACC1A14-88B1-5C7D-8AA0-BF0F8B733C83}" v="63" dt="2020-11-15T09:33:50.448"/>
    <p1510:client id="{541474E7-E640-486B-B878-675F3805230F}" v="41" dt="2020-11-28T20:20:38.876"/>
    <p1510:client id="{89321CE6-D5A0-4536-9E34-DF3CBA5CFEBD}" v="8" dt="2020-11-26T17:26:28.254"/>
    <p1510:client id="{A376DD8E-885B-4F3B-AE44-CC08D5F62207}" v="7" dt="2020-11-15T09:18:18.125"/>
    <p1510:client id="{A65CF4BA-B07D-4E63-9964-3EF1CD76A398}" v="68" dt="2020-11-16T22:45:02.317"/>
    <p1510:client id="{A66A337D-7319-4D13-B34E-7E8115833725}" v="16" dt="2020-11-15T19:11:13.165"/>
    <p1510:client id="{AF27D1A3-0977-46DD-A5C4-148CB65AAEC4}" v="16" dt="2020-11-28T15:43:13.639"/>
    <p1510:client id="{B631FBF9-2B8C-42DF-A457-71E7276F6662}" v="6" dt="2020-11-15T09:37:13.837"/>
    <p1510:client id="{BC3182CB-E546-4BBC-9A61-A2CC0CBADDE3}" v="27" dt="2020-11-15T13:32:54.287"/>
    <p1510:client id="{C37AC0A7-1204-41A0-8AA5-21943B7C2E82}" v="1" dt="2020-11-28T15:45:20.715"/>
    <p1510:client id="{F2DFCDAD-E530-4B51-900F-B330A3F2F943}" v="37" dt="2020-11-23T14:32:17.270"/>
    <p1510:client id="{F2EA86C8-14D1-C638-28A4-FECF670FA8B5}" v="348" dt="2020-11-15T08:56:50.788"/>
    <p1510:client id="{F4E7B9E3-0D2A-46DA-944E-1FB601ED82F2}" v="6" dt="2020-11-15T09:21:0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3661B-A1EA-45AF-BED9-7A04A88780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FD3E900-ED5C-46B2-A6CF-D619CA69277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Progetto UNPLUGGED sulle dipendenze in    collaborazione con la A.S.L.</a:t>
          </a:r>
          <a:endParaRPr lang="en-US"/>
        </a:p>
      </dgm:t>
    </dgm:pt>
    <dgm:pt modelId="{D459C1C6-C71A-475F-9DD3-1046BF4D68A2}" type="parTrans" cxnId="{259D44B5-B014-4972-B960-74701BBCF027}">
      <dgm:prSet/>
      <dgm:spPr/>
      <dgm:t>
        <a:bodyPr/>
        <a:lstStyle/>
        <a:p>
          <a:endParaRPr lang="en-US"/>
        </a:p>
      </dgm:t>
    </dgm:pt>
    <dgm:pt modelId="{DB19F1CB-94FF-48F4-B6C8-ACFFC1483AC0}" type="sibTrans" cxnId="{259D44B5-B014-4972-B960-74701BBCF027}">
      <dgm:prSet/>
      <dgm:spPr/>
      <dgm:t>
        <a:bodyPr/>
        <a:lstStyle/>
        <a:p>
          <a:endParaRPr lang="en-US"/>
        </a:p>
      </dgm:t>
    </dgm:pt>
    <dgm:pt modelId="{6B039C72-0F78-4DB7-9629-30354104885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Progetti in cooperazione con associazioni locali e/o regionali</a:t>
          </a:r>
          <a:endParaRPr lang="en-US"/>
        </a:p>
      </dgm:t>
    </dgm:pt>
    <dgm:pt modelId="{3D97E887-CEEB-425C-8134-2F81EED5E49F}" type="parTrans" cxnId="{8EB82613-CE61-4847-BF11-25CC3164A329}">
      <dgm:prSet/>
      <dgm:spPr/>
      <dgm:t>
        <a:bodyPr/>
        <a:lstStyle/>
        <a:p>
          <a:endParaRPr lang="en-US"/>
        </a:p>
      </dgm:t>
    </dgm:pt>
    <dgm:pt modelId="{579BD7BE-1720-47F3-B227-00E7E0E6B5A6}" type="sibTrans" cxnId="{8EB82613-CE61-4847-BF11-25CC3164A329}">
      <dgm:prSet/>
      <dgm:spPr/>
      <dgm:t>
        <a:bodyPr/>
        <a:lstStyle/>
        <a:p>
          <a:endParaRPr lang="en-US"/>
        </a:p>
      </dgm:t>
    </dgm:pt>
    <dgm:pt modelId="{C84ED491-F7B4-494A-AAE7-2485032E15B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Sicurezza ambientale</a:t>
          </a:r>
          <a:endParaRPr lang="en-US"/>
        </a:p>
      </dgm:t>
    </dgm:pt>
    <dgm:pt modelId="{FE8AF998-6BF1-4A7F-A7AD-10DD4237B7F2}" type="parTrans" cxnId="{4847BA9E-5EFF-4F40-8781-231C41C534DB}">
      <dgm:prSet/>
      <dgm:spPr/>
      <dgm:t>
        <a:bodyPr/>
        <a:lstStyle/>
        <a:p>
          <a:endParaRPr lang="en-US"/>
        </a:p>
      </dgm:t>
    </dgm:pt>
    <dgm:pt modelId="{159B15A8-1CAA-4E76-8A9D-B278D4C2C4EE}" type="sibTrans" cxnId="{4847BA9E-5EFF-4F40-8781-231C41C534DB}">
      <dgm:prSet/>
      <dgm:spPr/>
      <dgm:t>
        <a:bodyPr/>
        <a:lstStyle/>
        <a:p>
          <a:endParaRPr lang="en-US"/>
        </a:p>
      </dgm:t>
    </dgm:pt>
    <dgm:pt modelId="{F96B7032-4CF5-45F3-BF9D-5D54D9B212C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Sicurezza informatica </a:t>
          </a:r>
          <a:endParaRPr lang="en-US"/>
        </a:p>
      </dgm:t>
    </dgm:pt>
    <dgm:pt modelId="{4D8F0EF0-E1FF-4F47-A77C-04AB467742AE}" type="parTrans" cxnId="{AA2153E5-225B-403B-9FBE-BC87B72E14AB}">
      <dgm:prSet/>
      <dgm:spPr/>
      <dgm:t>
        <a:bodyPr/>
        <a:lstStyle/>
        <a:p>
          <a:endParaRPr lang="en-US"/>
        </a:p>
      </dgm:t>
    </dgm:pt>
    <dgm:pt modelId="{53DFCC97-BE5E-4A37-9331-2F2AFF904CB9}" type="sibTrans" cxnId="{AA2153E5-225B-403B-9FBE-BC87B72E14AB}">
      <dgm:prSet/>
      <dgm:spPr/>
      <dgm:t>
        <a:bodyPr/>
        <a:lstStyle/>
        <a:p>
          <a:endParaRPr lang="en-US"/>
        </a:p>
      </dgm:t>
    </dgm:pt>
    <dgm:pt modelId="{0E6DF15F-D73D-4D97-9A46-37799FFC2F3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Prevenzione bullismo e cyberbullismo</a:t>
          </a:r>
          <a:endParaRPr lang="en-US"/>
        </a:p>
      </dgm:t>
    </dgm:pt>
    <dgm:pt modelId="{E8CF3BF9-C9B8-4AE5-B4FE-35F3ECF487A6}" type="parTrans" cxnId="{A7EBB2D4-F538-4C07-925F-B421EE56AB26}">
      <dgm:prSet/>
      <dgm:spPr/>
      <dgm:t>
        <a:bodyPr/>
        <a:lstStyle/>
        <a:p>
          <a:endParaRPr lang="en-US"/>
        </a:p>
      </dgm:t>
    </dgm:pt>
    <dgm:pt modelId="{57122A94-64AA-449A-B05B-2A5D799F9083}" type="sibTrans" cxnId="{A7EBB2D4-F538-4C07-925F-B421EE56AB26}">
      <dgm:prSet/>
      <dgm:spPr/>
      <dgm:t>
        <a:bodyPr/>
        <a:lstStyle/>
        <a:p>
          <a:endParaRPr lang="en-US"/>
        </a:p>
      </dgm:t>
    </dgm:pt>
    <dgm:pt modelId="{B1FB69CE-7065-429E-9FDA-742927D76E73}" type="pres">
      <dgm:prSet presAssocID="{88B3661B-A1EA-45AF-BED9-7A04A8878082}" presName="root" presStyleCnt="0">
        <dgm:presLayoutVars>
          <dgm:dir/>
          <dgm:resizeHandles val="exact"/>
        </dgm:presLayoutVars>
      </dgm:prSet>
      <dgm:spPr/>
    </dgm:pt>
    <dgm:pt modelId="{5E663CEA-7068-4455-AAB0-FDD58FF87E15}" type="pres">
      <dgm:prSet presAssocID="{5FD3E900-ED5C-46B2-A6CF-D619CA692773}" presName="compNode" presStyleCnt="0"/>
      <dgm:spPr/>
    </dgm:pt>
    <dgm:pt modelId="{72B43883-92D3-4F20-83ED-075EB5FF46D2}" type="pres">
      <dgm:prSet presAssocID="{5FD3E900-ED5C-46B2-A6CF-D619CA692773}" presName="bgRect" presStyleLbl="bgShp" presStyleIdx="0" presStyleCnt="5"/>
      <dgm:spPr/>
    </dgm:pt>
    <dgm:pt modelId="{2489B89C-29E3-4921-8EEA-92B7B6B701FF}" type="pres">
      <dgm:prSet presAssocID="{5FD3E900-ED5C-46B2-A6CF-D619CA69277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B9FB83A-326D-4746-B051-A472772747B4}" type="pres">
      <dgm:prSet presAssocID="{5FD3E900-ED5C-46B2-A6CF-D619CA692773}" presName="spaceRect" presStyleCnt="0"/>
      <dgm:spPr/>
    </dgm:pt>
    <dgm:pt modelId="{B7726FB4-CB6D-493F-B9E6-3C82B48347CD}" type="pres">
      <dgm:prSet presAssocID="{5FD3E900-ED5C-46B2-A6CF-D619CA692773}" presName="parTx" presStyleLbl="revTx" presStyleIdx="0" presStyleCnt="5">
        <dgm:presLayoutVars>
          <dgm:chMax val="0"/>
          <dgm:chPref val="0"/>
        </dgm:presLayoutVars>
      </dgm:prSet>
      <dgm:spPr/>
    </dgm:pt>
    <dgm:pt modelId="{8CCEC69C-9848-46FC-B9FF-CBE8BE2E73D7}" type="pres">
      <dgm:prSet presAssocID="{DB19F1CB-94FF-48F4-B6C8-ACFFC1483AC0}" presName="sibTrans" presStyleCnt="0"/>
      <dgm:spPr/>
    </dgm:pt>
    <dgm:pt modelId="{9864C1C0-9054-446E-996A-53D82F9C0A8B}" type="pres">
      <dgm:prSet presAssocID="{6B039C72-0F78-4DB7-9629-303541048854}" presName="compNode" presStyleCnt="0"/>
      <dgm:spPr/>
    </dgm:pt>
    <dgm:pt modelId="{37EAD298-7AB6-4BB8-94D0-300D6736E8AC}" type="pres">
      <dgm:prSet presAssocID="{6B039C72-0F78-4DB7-9629-303541048854}" presName="bgRect" presStyleLbl="bgShp" presStyleIdx="1" presStyleCnt="5"/>
      <dgm:spPr/>
    </dgm:pt>
    <dgm:pt modelId="{36F3BCE9-0CB9-4720-BB27-7BBBEC670136}" type="pres">
      <dgm:prSet presAssocID="{6B039C72-0F78-4DB7-9629-30354104885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67B52044-2129-4CE9-A02D-BFD9F85C846B}" type="pres">
      <dgm:prSet presAssocID="{6B039C72-0F78-4DB7-9629-303541048854}" presName="spaceRect" presStyleCnt="0"/>
      <dgm:spPr/>
    </dgm:pt>
    <dgm:pt modelId="{B414323E-E239-4E0A-96F0-6E991ED64D14}" type="pres">
      <dgm:prSet presAssocID="{6B039C72-0F78-4DB7-9629-303541048854}" presName="parTx" presStyleLbl="revTx" presStyleIdx="1" presStyleCnt="5">
        <dgm:presLayoutVars>
          <dgm:chMax val="0"/>
          <dgm:chPref val="0"/>
        </dgm:presLayoutVars>
      </dgm:prSet>
      <dgm:spPr/>
    </dgm:pt>
    <dgm:pt modelId="{FDF8169A-236A-4293-9889-BEDC7CA4813F}" type="pres">
      <dgm:prSet presAssocID="{579BD7BE-1720-47F3-B227-00E7E0E6B5A6}" presName="sibTrans" presStyleCnt="0"/>
      <dgm:spPr/>
    </dgm:pt>
    <dgm:pt modelId="{640E21D8-1DFA-4613-A360-CF435050C125}" type="pres">
      <dgm:prSet presAssocID="{C84ED491-F7B4-494A-AAE7-2485032E15B1}" presName="compNode" presStyleCnt="0"/>
      <dgm:spPr/>
    </dgm:pt>
    <dgm:pt modelId="{D14DEFE4-A010-42DE-9472-4F876F6EA8C5}" type="pres">
      <dgm:prSet presAssocID="{C84ED491-F7B4-494A-AAE7-2485032E15B1}" presName="bgRect" presStyleLbl="bgShp" presStyleIdx="2" presStyleCnt="5"/>
      <dgm:spPr/>
    </dgm:pt>
    <dgm:pt modelId="{539BF724-DCE6-4417-AAD7-C5D03E596EDC}" type="pres">
      <dgm:prSet presAssocID="{C84ED491-F7B4-494A-AAE7-2485032E15B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cca"/>
        </a:ext>
      </dgm:extLst>
    </dgm:pt>
    <dgm:pt modelId="{CB6F15E7-EF6B-4A50-99EC-3E4C41B12B25}" type="pres">
      <dgm:prSet presAssocID="{C84ED491-F7B4-494A-AAE7-2485032E15B1}" presName="spaceRect" presStyleCnt="0"/>
      <dgm:spPr/>
    </dgm:pt>
    <dgm:pt modelId="{59D41152-7294-4548-A381-5980943EFE25}" type="pres">
      <dgm:prSet presAssocID="{C84ED491-F7B4-494A-AAE7-2485032E15B1}" presName="parTx" presStyleLbl="revTx" presStyleIdx="2" presStyleCnt="5">
        <dgm:presLayoutVars>
          <dgm:chMax val="0"/>
          <dgm:chPref val="0"/>
        </dgm:presLayoutVars>
      </dgm:prSet>
      <dgm:spPr/>
    </dgm:pt>
    <dgm:pt modelId="{478BD2BE-1337-42B8-BB78-47DB7C590F84}" type="pres">
      <dgm:prSet presAssocID="{159B15A8-1CAA-4E76-8A9D-B278D4C2C4EE}" presName="sibTrans" presStyleCnt="0"/>
      <dgm:spPr/>
    </dgm:pt>
    <dgm:pt modelId="{CCFE108A-06CD-49D3-8A46-38677BE8DF4F}" type="pres">
      <dgm:prSet presAssocID="{F96B7032-4CF5-45F3-BF9D-5D54D9B212C0}" presName="compNode" presStyleCnt="0"/>
      <dgm:spPr/>
    </dgm:pt>
    <dgm:pt modelId="{F4215814-9A84-4FDF-B8C5-340971D8A1DB}" type="pres">
      <dgm:prSet presAssocID="{F96B7032-4CF5-45F3-BF9D-5D54D9B212C0}" presName="bgRect" presStyleLbl="bgShp" presStyleIdx="3" presStyleCnt="5"/>
      <dgm:spPr/>
    </dgm:pt>
    <dgm:pt modelId="{F1F348C8-91D8-4078-9EC4-E13857C2D3E3}" type="pres">
      <dgm:prSet presAssocID="{F96B7032-4CF5-45F3-BF9D-5D54D9B212C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283F5EF-F7E4-4640-9815-405EEFF8752A}" type="pres">
      <dgm:prSet presAssocID="{F96B7032-4CF5-45F3-BF9D-5D54D9B212C0}" presName="spaceRect" presStyleCnt="0"/>
      <dgm:spPr/>
    </dgm:pt>
    <dgm:pt modelId="{F05D43F6-DA61-4378-88AE-9AC8CA54DE75}" type="pres">
      <dgm:prSet presAssocID="{F96B7032-4CF5-45F3-BF9D-5D54D9B212C0}" presName="parTx" presStyleLbl="revTx" presStyleIdx="3" presStyleCnt="5">
        <dgm:presLayoutVars>
          <dgm:chMax val="0"/>
          <dgm:chPref val="0"/>
        </dgm:presLayoutVars>
      </dgm:prSet>
      <dgm:spPr/>
    </dgm:pt>
    <dgm:pt modelId="{4282B0C2-1C1E-4D7D-8B79-014C468F5D65}" type="pres">
      <dgm:prSet presAssocID="{53DFCC97-BE5E-4A37-9331-2F2AFF904CB9}" presName="sibTrans" presStyleCnt="0"/>
      <dgm:spPr/>
    </dgm:pt>
    <dgm:pt modelId="{B719A731-976B-4E1F-BFDE-B83D0301A9AB}" type="pres">
      <dgm:prSet presAssocID="{0E6DF15F-D73D-4D97-9A46-37799FFC2F3B}" presName="compNode" presStyleCnt="0"/>
      <dgm:spPr/>
    </dgm:pt>
    <dgm:pt modelId="{3ADFC85E-A25E-4CBE-B323-4F7FE3D99495}" type="pres">
      <dgm:prSet presAssocID="{0E6DF15F-D73D-4D97-9A46-37799FFC2F3B}" presName="bgRect" presStyleLbl="bgShp" presStyleIdx="4" presStyleCnt="5"/>
      <dgm:spPr/>
    </dgm:pt>
    <dgm:pt modelId="{427F8037-5BEE-434C-9100-5028B54F6635}" type="pres">
      <dgm:prSet presAssocID="{0E6DF15F-D73D-4D97-9A46-37799FFC2F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C7CC58F-A6E9-443E-ABFF-F09E7BB3C206}" type="pres">
      <dgm:prSet presAssocID="{0E6DF15F-D73D-4D97-9A46-37799FFC2F3B}" presName="spaceRect" presStyleCnt="0"/>
      <dgm:spPr/>
    </dgm:pt>
    <dgm:pt modelId="{1BDAB6AD-D606-41A3-BB8C-F9CD281A9A31}" type="pres">
      <dgm:prSet presAssocID="{0E6DF15F-D73D-4D97-9A46-37799FFC2F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8FFEE12-2027-40CD-B30D-BB7FDF8FC12E}" type="presOf" srcId="{88B3661B-A1EA-45AF-BED9-7A04A8878082}" destId="{B1FB69CE-7065-429E-9FDA-742927D76E73}" srcOrd="0" destOrd="0" presId="urn:microsoft.com/office/officeart/2018/2/layout/IconVerticalSolidList"/>
    <dgm:cxn modelId="{8EB82613-CE61-4847-BF11-25CC3164A329}" srcId="{88B3661B-A1EA-45AF-BED9-7A04A8878082}" destId="{6B039C72-0F78-4DB7-9629-303541048854}" srcOrd="1" destOrd="0" parTransId="{3D97E887-CEEB-425C-8134-2F81EED5E49F}" sibTransId="{579BD7BE-1720-47F3-B227-00E7E0E6B5A6}"/>
    <dgm:cxn modelId="{55017D16-C006-42CB-9594-B4BF3CBC622F}" type="presOf" srcId="{5FD3E900-ED5C-46B2-A6CF-D619CA692773}" destId="{B7726FB4-CB6D-493F-B9E6-3C82B48347CD}" srcOrd="0" destOrd="0" presId="urn:microsoft.com/office/officeart/2018/2/layout/IconVerticalSolidList"/>
    <dgm:cxn modelId="{5D81E851-5736-45BF-A467-8EEC991C0675}" type="presOf" srcId="{0E6DF15F-D73D-4D97-9A46-37799FFC2F3B}" destId="{1BDAB6AD-D606-41A3-BB8C-F9CD281A9A31}" srcOrd="0" destOrd="0" presId="urn:microsoft.com/office/officeart/2018/2/layout/IconVerticalSolidList"/>
    <dgm:cxn modelId="{A0E9847A-67E9-408D-BF76-30C9BE50BFBE}" type="presOf" srcId="{F96B7032-4CF5-45F3-BF9D-5D54D9B212C0}" destId="{F05D43F6-DA61-4378-88AE-9AC8CA54DE75}" srcOrd="0" destOrd="0" presId="urn:microsoft.com/office/officeart/2018/2/layout/IconVerticalSolidList"/>
    <dgm:cxn modelId="{4847BA9E-5EFF-4F40-8781-231C41C534DB}" srcId="{88B3661B-A1EA-45AF-BED9-7A04A8878082}" destId="{C84ED491-F7B4-494A-AAE7-2485032E15B1}" srcOrd="2" destOrd="0" parTransId="{FE8AF998-6BF1-4A7F-A7AD-10DD4237B7F2}" sibTransId="{159B15A8-1CAA-4E76-8A9D-B278D4C2C4EE}"/>
    <dgm:cxn modelId="{259D44B5-B014-4972-B960-74701BBCF027}" srcId="{88B3661B-A1EA-45AF-BED9-7A04A8878082}" destId="{5FD3E900-ED5C-46B2-A6CF-D619CA692773}" srcOrd="0" destOrd="0" parTransId="{D459C1C6-C71A-475F-9DD3-1046BF4D68A2}" sibTransId="{DB19F1CB-94FF-48F4-B6C8-ACFFC1483AC0}"/>
    <dgm:cxn modelId="{32CD8DCD-CE24-4680-85CE-7E202B6A0B4C}" type="presOf" srcId="{6B039C72-0F78-4DB7-9629-303541048854}" destId="{B414323E-E239-4E0A-96F0-6E991ED64D14}" srcOrd="0" destOrd="0" presId="urn:microsoft.com/office/officeart/2018/2/layout/IconVerticalSolidList"/>
    <dgm:cxn modelId="{A7EBB2D4-F538-4C07-925F-B421EE56AB26}" srcId="{88B3661B-A1EA-45AF-BED9-7A04A8878082}" destId="{0E6DF15F-D73D-4D97-9A46-37799FFC2F3B}" srcOrd="4" destOrd="0" parTransId="{E8CF3BF9-C9B8-4AE5-B4FE-35F3ECF487A6}" sibTransId="{57122A94-64AA-449A-B05B-2A5D799F9083}"/>
    <dgm:cxn modelId="{AA2153E5-225B-403B-9FBE-BC87B72E14AB}" srcId="{88B3661B-A1EA-45AF-BED9-7A04A8878082}" destId="{F96B7032-4CF5-45F3-BF9D-5D54D9B212C0}" srcOrd="3" destOrd="0" parTransId="{4D8F0EF0-E1FF-4F47-A77C-04AB467742AE}" sibTransId="{53DFCC97-BE5E-4A37-9331-2F2AFF904CB9}"/>
    <dgm:cxn modelId="{F0043CF9-361E-40CC-860B-BB09290B382F}" type="presOf" srcId="{C84ED491-F7B4-494A-AAE7-2485032E15B1}" destId="{59D41152-7294-4548-A381-5980943EFE25}" srcOrd="0" destOrd="0" presId="urn:microsoft.com/office/officeart/2018/2/layout/IconVerticalSolidList"/>
    <dgm:cxn modelId="{183DB0B5-A5E4-47AA-91E7-25A058FF4C32}" type="presParOf" srcId="{B1FB69CE-7065-429E-9FDA-742927D76E73}" destId="{5E663CEA-7068-4455-AAB0-FDD58FF87E15}" srcOrd="0" destOrd="0" presId="urn:microsoft.com/office/officeart/2018/2/layout/IconVerticalSolidList"/>
    <dgm:cxn modelId="{11724102-3A73-4EE5-83E0-DE661ED091A8}" type="presParOf" srcId="{5E663CEA-7068-4455-AAB0-FDD58FF87E15}" destId="{72B43883-92D3-4F20-83ED-075EB5FF46D2}" srcOrd="0" destOrd="0" presId="urn:microsoft.com/office/officeart/2018/2/layout/IconVerticalSolidList"/>
    <dgm:cxn modelId="{BE66F695-616D-4520-BB40-C663F726FB63}" type="presParOf" srcId="{5E663CEA-7068-4455-AAB0-FDD58FF87E15}" destId="{2489B89C-29E3-4921-8EEA-92B7B6B701FF}" srcOrd="1" destOrd="0" presId="urn:microsoft.com/office/officeart/2018/2/layout/IconVerticalSolidList"/>
    <dgm:cxn modelId="{11C10C56-4C30-4107-9965-3CD08BB46CE9}" type="presParOf" srcId="{5E663CEA-7068-4455-AAB0-FDD58FF87E15}" destId="{5B9FB83A-326D-4746-B051-A472772747B4}" srcOrd="2" destOrd="0" presId="urn:microsoft.com/office/officeart/2018/2/layout/IconVerticalSolidList"/>
    <dgm:cxn modelId="{B0586378-6408-472B-A082-1115F803D175}" type="presParOf" srcId="{5E663CEA-7068-4455-AAB0-FDD58FF87E15}" destId="{B7726FB4-CB6D-493F-B9E6-3C82B48347CD}" srcOrd="3" destOrd="0" presId="urn:microsoft.com/office/officeart/2018/2/layout/IconVerticalSolidList"/>
    <dgm:cxn modelId="{8CE653BB-B815-4D2E-8E6A-3F5F10A2F253}" type="presParOf" srcId="{B1FB69CE-7065-429E-9FDA-742927D76E73}" destId="{8CCEC69C-9848-46FC-B9FF-CBE8BE2E73D7}" srcOrd="1" destOrd="0" presId="urn:microsoft.com/office/officeart/2018/2/layout/IconVerticalSolidList"/>
    <dgm:cxn modelId="{C36F4872-D47A-45CC-AADF-B33529CBC57D}" type="presParOf" srcId="{B1FB69CE-7065-429E-9FDA-742927D76E73}" destId="{9864C1C0-9054-446E-996A-53D82F9C0A8B}" srcOrd="2" destOrd="0" presId="urn:microsoft.com/office/officeart/2018/2/layout/IconVerticalSolidList"/>
    <dgm:cxn modelId="{83D60EED-1C0B-4AF5-BD3D-A0C333A74662}" type="presParOf" srcId="{9864C1C0-9054-446E-996A-53D82F9C0A8B}" destId="{37EAD298-7AB6-4BB8-94D0-300D6736E8AC}" srcOrd="0" destOrd="0" presId="urn:microsoft.com/office/officeart/2018/2/layout/IconVerticalSolidList"/>
    <dgm:cxn modelId="{4ED2A5E6-3CA7-4184-AFB9-0FD10A6A2206}" type="presParOf" srcId="{9864C1C0-9054-446E-996A-53D82F9C0A8B}" destId="{36F3BCE9-0CB9-4720-BB27-7BBBEC670136}" srcOrd="1" destOrd="0" presId="urn:microsoft.com/office/officeart/2018/2/layout/IconVerticalSolidList"/>
    <dgm:cxn modelId="{9884F837-6B38-45F4-A11C-D3CC06813D30}" type="presParOf" srcId="{9864C1C0-9054-446E-996A-53D82F9C0A8B}" destId="{67B52044-2129-4CE9-A02D-BFD9F85C846B}" srcOrd="2" destOrd="0" presId="urn:microsoft.com/office/officeart/2018/2/layout/IconVerticalSolidList"/>
    <dgm:cxn modelId="{71916A9A-60B7-429D-9A2A-116F34C92448}" type="presParOf" srcId="{9864C1C0-9054-446E-996A-53D82F9C0A8B}" destId="{B414323E-E239-4E0A-96F0-6E991ED64D14}" srcOrd="3" destOrd="0" presId="urn:microsoft.com/office/officeart/2018/2/layout/IconVerticalSolidList"/>
    <dgm:cxn modelId="{B6D9C35D-57F5-4397-AD9B-BEDBAB3F06FD}" type="presParOf" srcId="{B1FB69CE-7065-429E-9FDA-742927D76E73}" destId="{FDF8169A-236A-4293-9889-BEDC7CA4813F}" srcOrd="3" destOrd="0" presId="urn:microsoft.com/office/officeart/2018/2/layout/IconVerticalSolidList"/>
    <dgm:cxn modelId="{A59E6379-EB3B-4D48-93B8-21B9C81A5113}" type="presParOf" srcId="{B1FB69CE-7065-429E-9FDA-742927D76E73}" destId="{640E21D8-1DFA-4613-A360-CF435050C125}" srcOrd="4" destOrd="0" presId="urn:microsoft.com/office/officeart/2018/2/layout/IconVerticalSolidList"/>
    <dgm:cxn modelId="{7CADDEDE-E730-4651-A0F1-931EA8FAA660}" type="presParOf" srcId="{640E21D8-1DFA-4613-A360-CF435050C125}" destId="{D14DEFE4-A010-42DE-9472-4F876F6EA8C5}" srcOrd="0" destOrd="0" presId="urn:microsoft.com/office/officeart/2018/2/layout/IconVerticalSolidList"/>
    <dgm:cxn modelId="{EF396EDF-A559-457C-8681-37A66388DFDE}" type="presParOf" srcId="{640E21D8-1DFA-4613-A360-CF435050C125}" destId="{539BF724-DCE6-4417-AAD7-C5D03E596EDC}" srcOrd="1" destOrd="0" presId="urn:microsoft.com/office/officeart/2018/2/layout/IconVerticalSolidList"/>
    <dgm:cxn modelId="{6F8193A8-2945-4748-9BC3-17FAA7543AF7}" type="presParOf" srcId="{640E21D8-1DFA-4613-A360-CF435050C125}" destId="{CB6F15E7-EF6B-4A50-99EC-3E4C41B12B25}" srcOrd="2" destOrd="0" presId="urn:microsoft.com/office/officeart/2018/2/layout/IconVerticalSolidList"/>
    <dgm:cxn modelId="{0F7A983D-644C-45BD-83D6-2E78F5401604}" type="presParOf" srcId="{640E21D8-1DFA-4613-A360-CF435050C125}" destId="{59D41152-7294-4548-A381-5980943EFE25}" srcOrd="3" destOrd="0" presId="urn:microsoft.com/office/officeart/2018/2/layout/IconVerticalSolidList"/>
    <dgm:cxn modelId="{09A61F6E-E6FF-42F3-8830-3385A1D13B58}" type="presParOf" srcId="{B1FB69CE-7065-429E-9FDA-742927D76E73}" destId="{478BD2BE-1337-42B8-BB78-47DB7C590F84}" srcOrd="5" destOrd="0" presId="urn:microsoft.com/office/officeart/2018/2/layout/IconVerticalSolidList"/>
    <dgm:cxn modelId="{84AB0A33-6136-48D3-8C1C-5EEF2DF62B2A}" type="presParOf" srcId="{B1FB69CE-7065-429E-9FDA-742927D76E73}" destId="{CCFE108A-06CD-49D3-8A46-38677BE8DF4F}" srcOrd="6" destOrd="0" presId="urn:microsoft.com/office/officeart/2018/2/layout/IconVerticalSolidList"/>
    <dgm:cxn modelId="{71F307EC-9EBE-4809-99B4-DD57D5C4B726}" type="presParOf" srcId="{CCFE108A-06CD-49D3-8A46-38677BE8DF4F}" destId="{F4215814-9A84-4FDF-B8C5-340971D8A1DB}" srcOrd="0" destOrd="0" presId="urn:microsoft.com/office/officeart/2018/2/layout/IconVerticalSolidList"/>
    <dgm:cxn modelId="{6694014C-A466-47E5-B5A7-B4C436BDD332}" type="presParOf" srcId="{CCFE108A-06CD-49D3-8A46-38677BE8DF4F}" destId="{F1F348C8-91D8-4078-9EC4-E13857C2D3E3}" srcOrd="1" destOrd="0" presId="urn:microsoft.com/office/officeart/2018/2/layout/IconVerticalSolidList"/>
    <dgm:cxn modelId="{7131ED9E-492F-4430-B00A-173466CA4306}" type="presParOf" srcId="{CCFE108A-06CD-49D3-8A46-38677BE8DF4F}" destId="{2283F5EF-F7E4-4640-9815-405EEFF8752A}" srcOrd="2" destOrd="0" presId="urn:microsoft.com/office/officeart/2018/2/layout/IconVerticalSolidList"/>
    <dgm:cxn modelId="{392251DB-CA73-4043-B5E2-A4EB95BEA040}" type="presParOf" srcId="{CCFE108A-06CD-49D3-8A46-38677BE8DF4F}" destId="{F05D43F6-DA61-4378-88AE-9AC8CA54DE75}" srcOrd="3" destOrd="0" presId="urn:microsoft.com/office/officeart/2018/2/layout/IconVerticalSolidList"/>
    <dgm:cxn modelId="{C20611AF-F24A-4E84-BAFA-9B3DB462C8B2}" type="presParOf" srcId="{B1FB69CE-7065-429E-9FDA-742927D76E73}" destId="{4282B0C2-1C1E-4D7D-8B79-014C468F5D65}" srcOrd="7" destOrd="0" presId="urn:microsoft.com/office/officeart/2018/2/layout/IconVerticalSolidList"/>
    <dgm:cxn modelId="{8F3AA11D-C11A-439D-81EF-A2676758B119}" type="presParOf" srcId="{B1FB69CE-7065-429E-9FDA-742927D76E73}" destId="{B719A731-976B-4E1F-BFDE-B83D0301A9AB}" srcOrd="8" destOrd="0" presId="urn:microsoft.com/office/officeart/2018/2/layout/IconVerticalSolidList"/>
    <dgm:cxn modelId="{E39337A5-7C84-434C-B69A-A28EE7C13B36}" type="presParOf" srcId="{B719A731-976B-4E1F-BFDE-B83D0301A9AB}" destId="{3ADFC85E-A25E-4CBE-B323-4F7FE3D99495}" srcOrd="0" destOrd="0" presId="urn:microsoft.com/office/officeart/2018/2/layout/IconVerticalSolidList"/>
    <dgm:cxn modelId="{D204E54D-01BA-40CF-AAF3-A1F17AC373BF}" type="presParOf" srcId="{B719A731-976B-4E1F-BFDE-B83D0301A9AB}" destId="{427F8037-5BEE-434C-9100-5028B54F6635}" srcOrd="1" destOrd="0" presId="urn:microsoft.com/office/officeart/2018/2/layout/IconVerticalSolidList"/>
    <dgm:cxn modelId="{8840EB86-276B-4312-A743-D72C5826CC62}" type="presParOf" srcId="{B719A731-976B-4E1F-BFDE-B83D0301A9AB}" destId="{9C7CC58F-A6E9-443E-ABFF-F09E7BB3C206}" srcOrd="2" destOrd="0" presId="urn:microsoft.com/office/officeart/2018/2/layout/IconVerticalSolidList"/>
    <dgm:cxn modelId="{84AA50BF-8707-45AC-945D-1835A6A23AA3}" type="presParOf" srcId="{B719A731-976B-4E1F-BFDE-B83D0301A9AB}" destId="{1BDAB6AD-D606-41A3-BB8C-F9CD281A9A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43883-92D3-4F20-83ED-075EB5FF46D2}">
      <dsp:nvSpPr>
        <dsp:cNvPr id="0" name=""/>
        <dsp:cNvSpPr/>
      </dsp:nvSpPr>
      <dsp:spPr>
        <a:xfrm>
          <a:off x="0" y="4450"/>
          <a:ext cx="3978993" cy="947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9B89C-29E3-4921-8EEA-92B7B6B701FF}">
      <dsp:nvSpPr>
        <dsp:cNvPr id="0" name=""/>
        <dsp:cNvSpPr/>
      </dsp:nvSpPr>
      <dsp:spPr>
        <a:xfrm>
          <a:off x="286735" y="217724"/>
          <a:ext cx="521337" cy="5213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26FB4-CB6D-493F-B9E6-3C82B48347CD}">
      <dsp:nvSpPr>
        <dsp:cNvPr id="0" name=""/>
        <dsp:cNvSpPr/>
      </dsp:nvSpPr>
      <dsp:spPr>
        <a:xfrm>
          <a:off x="1094808" y="4450"/>
          <a:ext cx="2884184" cy="9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18" tIns="100318" rIns="100318" bIns="10031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Progetto UNPLUGGED sulle dipendenze in    collaborazione con la A.S.L.</a:t>
          </a:r>
          <a:endParaRPr lang="en-US" sz="1600" kern="1200"/>
        </a:p>
      </dsp:txBody>
      <dsp:txXfrm>
        <a:off x="1094808" y="4450"/>
        <a:ext cx="2884184" cy="947886"/>
      </dsp:txXfrm>
    </dsp:sp>
    <dsp:sp modelId="{37EAD298-7AB6-4BB8-94D0-300D6736E8AC}">
      <dsp:nvSpPr>
        <dsp:cNvPr id="0" name=""/>
        <dsp:cNvSpPr/>
      </dsp:nvSpPr>
      <dsp:spPr>
        <a:xfrm>
          <a:off x="0" y="1189307"/>
          <a:ext cx="3978993" cy="947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3BCE9-0CB9-4720-BB27-7BBBEC670136}">
      <dsp:nvSpPr>
        <dsp:cNvPr id="0" name=""/>
        <dsp:cNvSpPr/>
      </dsp:nvSpPr>
      <dsp:spPr>
        <a:xfrm>
          <a:off x="286735" y="1402582"/>
          <a:ext cx="521337" cy="5213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4323E-E239-4E0A-96F0-6E991ED64D14}">
      <dsp:nvSpPr>
        <dsp:cNvPr id="0" name=""/>
        <dsp:cNvSpPr/>
      </dsp:nvSpPr>
      <dsp:spPr>
        <a:xfrm>
          <a:off x="1094808" y="1189307"/>
          <a:ext cx="2884184" cy="9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18" tIns="100318" rIns="100318" bIns="10031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Progetti in cooperazione con associazioni locali e/o regionali</a:t>
          </a:r>
          <a:endParaRPr lang="en-US" sz="1600" kern="1200"/>
        </a:p>
      </dsp:txBody>
      <dsp:txXfrm>
        <a:off x="1094808" y="1189307"/>
        <a:ext cx="2884184" cy="947886"/>
      </dsp:txXfrm>
    </dsp:sp>
    <dsp:sp modelId="{D14DEFE4-A010-42DE-9472-4F876F6EA8C5}">
      <dsp:nvSpPr>
        <dsp:cNvPr id="0" name=""/>
        <dsp:cNvSpPr/>
      </dsp:nvSpPr>
      <dsp:spPr>
        <a:xfrm>
          <a:off x="0" y="2374165"/>
          <a:ext cx="3978993" cy="947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BF724-DCE6-4417-AAD7-C5D03E596EDC}">
      <dsp:nvSpPr>
        <dsp:cNvPr id="0" name=""/>
        <dsp:cNvSpPr/>
      </dsp:nvSpPr>
      <dsp:spPr>
        <a:xfrm>
          <a:off x="286735" y="2587439"/>
          <a:ext cx="521337" cy="5213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41152-7294-4548-A381-5980943EFE25}">
      <dsp:nvSpPr>
        <dsp:cNvPr id="0" name=""/>
        <dsp:cNvSpPr/>
      </dsp:nvSpPr>
      <dsp:spPr>
        <a:xfrm>
          <a:off x="1094808" y="2374165"/>
          <a:ext cx="2884184" cy="9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18" tIns="100318" rIns="100318" bIns="10031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Sicurezza ambientale</a:t>
          </a:r>
          <a:endParaRPr lang="en-US" sz="1600" kern="1200"/>
        </a:p>
      </dsp:txBody>
      <dsp:txXfrm>
        <a:off x="1094808" y="2374165"/>
        <a:ext cx="2884184" cy="947886"/>
      </dsp:txXfrm>
    </dsp:sp>
    <dsp:sp modelId="{F4215814-9A84-4FDF-B8C5-340971D8A1DB}">
      <dsp:nvSpPr>
        <dsp:cNvPr id="0" name=""/>
        <dsp:cNvSpPr/>
      </dsp:nvSpPr>
      <dsp:spPr>
        <a:xfrm>
          <a:off x="0" y="3559023"/>
          <a:ext cx="3978993" cy="947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348C8-91D8-4078-9EC4-E13857C2D3E3}">
      <dsp:nvSpPr>
        <dsp:cNvPr id="0" name=""/>
        <dsp:cNvSpPr/>
      </dsp:nvSpPr>
      <dsp:spPr>
        <a:xfrm>
          <a:off x="286735" y="3772297"/>
          <a:ext cx="521337" cy="5213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D43F6-DA61-4378-88AE-9AC8CA54DE75}">
      <dsp:nvSpPr>
        <dsp:cNvPr id="0" name=""/>
        <dsp:cNvSpPr/>
      </dsp:nvSpPr>
      <dsp:spPr>
        <a:xfrm>
          <a:off x="1094808" y="3559023"/>
          <a:ext cx="2884184" cy="9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18" tIns="100318" rIns="100318" bIns="10031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Sicurezza informatica </a:t>
          </a:r>
          <a:endParaRPr lang="en-US" sz="1600" kern="1200"/>
        </a:p>
      </dsp:txBody>
      <dsp:txXfrm>
        <a:off x="1094808" y="3559023"/>
        <a:ext cx="2884184" cy="947886"/>
      </dsp:txXfrm>
    </dsp:sp>
    <dsp:sp modelId="{3ADFC85E-A25E-4CBE-B323-4F7FE3D99495}">
      <dsp:nvSpPr>
        <dsp:cNvPr id="0" name=""/>
        <dsp:cNvSpPr/>
      </dsp:nvSpPr>
      <dsp:spPr>
        <a:xfrm>
          <a:off x="0" y="4743880"/>
          <a:ext cx="3978993" cy="947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F8037-5BEE-434C-9100-5028B54F6635}">
      <dsp:nvSpPr>
        <dsp:cNvPr id="0" name=""/>
        <dsp:cNvSpPr/>
      </dsp:nvSpPr>
      <dsp:spPr>
        <a:xfrm>
          <a:off x="286735" y="4957155"/>
          <a:ext cx="521337" cy="5213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AB6AD-D606-41A3-BB8C-F9CD281A9A31}">
      <dsp:nvSpPr>
        <dsp:cNvPr id="0" name=""/>
        <dsp:cNvSpPr/>
      </dsp:nvSpPr>
      <dsp:spPr>
        <a:xfrm>
          <a:off x="1094808" y="4743880"/>
          <a:ext cx="2884184" cy="9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18" tIns="100318" rIns="100318" bIns="10031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Prevenzione bullismo e cyberbullismo</a:t>
          </a:r>
          <a:endParaRPr lang="en-US" sz="1600" kern="1200"/>
        </a:p>
      </dsp:txBody>
      <dsp:txXfrm>
        <a:off x="1094808" y="4743880"/>
        <a:ext cx="2884184" cy="94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3BC4A0DD-A2D0-45E7-A691-D75702259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40254DC9-91BC-4709-B77D-B3C7A705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AE30895E-A045-4BB6-99F4-FCBFED26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423FB888-B823-4F7A-81C2-C31241365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2ADC5742-AE81-4266-AF4D-71E3C1FA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BC9D8C2-6CE1-4A24-87B5-12A20412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33E53596-D1D2-484F-8B75-011CD772DF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06CB210-3960-4C0B-855C-59786A416B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2A7CB099-1C79-4E3F-B412-1DABE212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B63D9654-5CB4-4261-A48A-56513472B0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845F4383-7414-4A15-9796-8E467576073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>
            <a:extLst>
              <a:ext uri="{FF2B5EF4-FFF2-40B4-BE49-F238E27FC236}">
                <a16:creationId xmlns:a16="http://schemas.microsoft.com/office/drawing/2014/main" id="{65AF5E6C-BA1C-47F4-B3C8-053C94CE87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04BD3E7-1D86-49BF-97EF-174EB780419A}" type="slidenum">
              <a:rPr lang="it-IT" altLang="it-IT" sz="1200">
                <a:solidFill>
                  <a:srgbClr val="000000"/>
                </a:solidFill>
              </a:rPr>
              <a:pPr/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BC35ED29-BE72-4FE3-8E42-43BDBC5FB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7B2CCD7-A53A-4696-8621-BB4055C19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3C1F9B7C-AB48-452B-BDBF-E2578F9D4D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6FB85C0-449A-49AB-B07F-B22AD72A1775}" type="slidenum">
              <a:rPr lang="it-IT" altLang="it-IT" sz="1200">
                <a:solidFill>
                  <a:srgbClr val="000000"/>
                </a:solidFill>
              </a:rPr>
              <a:pPr/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7164ADE7-2677-4546-9214-29673C7F9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49B3B04-75C8-43A6-A682-800AEF387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>
            <a:extLst>
              <a:ext uri="{FF2B5EF4-FFF2-40B4-BE49-F238E27FC236}">
                <a16:creationId xmlns:a16="http://schemas.microsoft.com/office/drawing/2014/main" id="{9CDED61B-B345-49B6-AB3A-21D557A84E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8E57134-5C59-411D-991C-9C0F82DEE4A5}" type="slidenum">
              <a:rPr lang="it-IT" altLang="it-IT" sz="1200">
                <a:solidFill>
                  <a:srgbClr val="000000"/>
                </a:solidFill>
              </a:rPr>
              <a:pPr/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B2FC6F30-088D-43EE-A2A6-D465E82E3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7A2BCA4-7DFC-459F-B9B8-EED7CAD90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BE302368-5E10-4D22-9E28-4926722817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9C7219D3-E604-4F1D-A5D1-A8B6F0E79D43}" type="slidenum">
              <a:rPr lang="it-IT" altLang="it-IT" sz="1200">
                <a:solidFill>
                  <a:srgbClr val="000000"/>
                </a:solidFill>
              </a:rPr>
              <a:pPr/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991BB06E-4698-4BBB-BA40-B89A20077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B8676428-CCD8-4391-A774-9A356675B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83D22276-CA26-4047-91E9-80007E2A50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34331F8-9A2B-4B4E-ADD5-A811738982FD}" type="slidenum">
              <a:rPr lang="it-IT" altLang="it-IT" sz="1200">
                <a:solidFill>
                  <a:srgbClr val="000000"/>
                </a:solidFill>
              </a:rPr>
              <a:pPr/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673A03A3-A830-49C7-8BEE-BECA89F5A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1763C7E-C7BE-4787-899C-04DE2D1EA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83D22276-CA26-4047-91E9-80007E2A50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34331F8-9A2B-4B4E-ADD5-A811738982FD}" type="slidenum">
              <a:rPr lang="it-IT" altLang="it-IT" sz="1200">
                <a:solidFill>
                  <a:srgbClr val="000000"/>
                </a:solidFill>
              </a:rPr>
              <a:pPr/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673A03A3-A830-49C7-8BEE-BECA89F5A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1763C7E-C7BE-4787-899C-04DE2D1EA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8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83D22276-CA26-4047-91E9-80007E2A50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34331F8-9A2B-4B4E-ADD5-A811738982FD}" type="slidenum">
              <a:rPr lang="it-IT" altLang="it-IT" sz="1200">
                <a:solidFill>
                  <a:srgbClr val="000000"/>
                </a:solidFill>
              </a:rPr>
              <a:pPr/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673A03A3-A830-49C7-8BEE-BECA89F5A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1763C7E-C7BE-4787-899C-04DE2D1EA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E057E0F2-62C2-40E1-B22C-807091E2B7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3A1E399-10CA-464B-81ED-8895CDB4CFCF}" type="slidenum">
              <a:rPr lang="it-IT" altLang="it-IT" sz="1200">
                <a:solidFill>
                  <a:srgbClr val="000000"/>
                </a:solidFill>
              </a:rPr>
              <a:pPr/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5152CBAC-A77B-4061-A70B-171730A4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E268EC-95E3-4BBF-A2C0-3488059F09F4}" type="slidenum">
              <a:rPr lang="it-IT" alt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9B7EE65-818C-4C95-9B00-8C327803E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B1D8B309-62DB-4781-89EE-46C0FC35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>
            <a:extLst>
              <a:ext uri="{FF2B5EF4-FFF2-40B4-BE49-F238E27FC236}">
                <a16:creationId xmlns:a16="http://schemas.microsoft.com/office/drawing/2014/main" id="{CD2451E5-3A0C-49A4-91D7-75BBF6C747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04C84DB-799F-45C4-8750-C25029AB38C8}" type="slidenum">
              <a:rPr lang="it-IT" altLang="it-IT" sz="1200">
                <a:solidFill>
                  <a:srgbClr val="000000"/>
                </a:solidFill>
              </a:rPr>
              <a:pPr/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C1157784-45E2-434A-B9FC-48FD47329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3CF08EE-3D85-4CBD-A963-D1F56E6D0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2F0765-26A0-48A3-9CA1-5B1B482FF7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A8BB6-ECEA-4FAA-B8E0-A56E0FABF9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1537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5243C-FF47-46E5-962E-9E49DDDDF3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269E5-53F0-43DF-B49F-803DB7CEC8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147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6E238C-4CBA-4AE1-8937-FD4C621E66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3BD2A-6C09-4854-AD27-74904289F2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057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DDAFC-8FA4-4B56-8BB9-F490FD9CE3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47F94-00BC-4097-BEBE-4E9831996A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8257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F0B246-8BAE-45F1-84B9-D9D2991FF1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74FA7-1A99-4C3E-8E36-40748E77268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34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57A6F8-AA3F-415A-95F2-F24A55295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2EAF5-8B92-48E9-BE08-BD263E40E7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882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27348-A4CF-4965-921C-E3DFE50961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3D24B-EAA0-4507-A2FE-53EDA18C29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8807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5A58F0-21B9-4366-A470-05FF8F59AC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1D26C-9E6C-4DA8-AF48-A87FDCFE41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71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C5A87D-944F-4339-9D57-9557961C2B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D6676-2B58-4EFC-B341-15B6457BC7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2203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3A3B841-4D86-482E-9095-FE798EE162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ED489-416E-4878-B653-F723199574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83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2F06C6-5DB9-419F-BEF5-16B61D7539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B65B2-EB86-4D01-A6FC-A7B9153CDB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9718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AFA01-6449-418B-B846-6ACB3FD4C4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73590-C77D-42CB-893C-3824C6A2C9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4611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CA55B25-C856-4261-9041-4D976B0B7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64E4AA7-C758-4E73-BC7C-7D3589CBE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846F790-CD7C-4282-88A5-1F65D1DF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81908FBF-B70B-49AE-A8C7-4BDD35FE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2CAA9E-253E-4890-B888-D68A89934E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fld id="{C55E0875-CA7B-44DE-BB01-EE2A94FC877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711">
        <p159:morph option="byObject"/>
      </p:transition>
    </mc:Choice>
    <mc:Fallback xmlns="">
      <p:transition advClick="0" advTm="4711">
        <p:fade/>
      </p:transition>
    </mc:Fallback>
  </mc:AlternateConten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toon.com/s/fYtsjmGvsXY/1/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80874\Desktop\bambini intorna a lavagna.jpg">
            <a:extLst>
              <a:ext uri="{FF2B5EF4-FFF2-40B4-BE49-F238E27FC236}">
                <a16:creationId xmlns:a16="http://schemas.microsoft.com/office/drawing/2014/main" id="{E2B69AAF-B844-4661-8359-B7E731FD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114CC1DF-E1ED-40C3-A10E-66354F5D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5" y="23574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it-IT" sz="3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SCUOLE BROFFERIO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A06D4-051D-40A2-B969-BC2E8883C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286125"/>
            <a:ext cx="6400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i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www.scuolebrofferio.edu.it</a:t>
            </a:r>
          </a:p>
          <a:p>
            <a:pPr algn="ctr" eaLnBrk="1" hangingPunct="1"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3600">
              <a:solidFill>
                <a:srgbClr val="7F7F7F"/>
              </a:solidFill>
              <a:latin typeface="Comic Sans MS" pitchFamily="64" charset="0"/>
              <a:ea typeface="Microsoft YaHei" pitchFamily="32" charset="-122"/>
            </a:endParaRPr>
          </a:p>
        </p:txBody>
      </p:sp>
      <p:pic>
        <p:nvPicPr>
          <p:cNvPr id="2" name="bensound-sunny">
            <a:hlinkClick r:id="" action="ppaction://media"/>
            <a:extLst>
              <a:ext uri="{FF2B5EF4-FFF2-40B4-BE49-F238E27FC236}">
                <a16:creationId xmlns:a16="http://schemas.microsoft.com/office/drawing/2014/main" id="{C7FEAC34-2CB7-48D8-8F87-D79C11FF0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320" y="2945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8" name="Rectangle 1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C4A0351B-EB21-41B2-87ED-CF1A4D464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3" r="18058"/>
          <a:stretch/>
        </p:blipFill>
        <p:spPr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319" name="Freeform: Shape 1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Text Box 1">
            <a:extLst>
              <a:ext uri="{FF2B5EF4-FFF2-40B4-BE49-F238E27FC236}">
                <a16:creationId xmlns:a16="http://schemas.microsoft.com/office/drawing/2014/main" id="{C350C0E8-3780-432A-9CB1-F1334510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8" y="856488"/>
            <a:ext cx="3744468" cy="1243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it-IT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SCUOLA ORGANIZZA </a:t>
            </a:r>
            <a:br>
              <a:rPr lang="en-US" altLang="it-IT" sz="2800" b="1" dirty="0">
                <a:latin typeface="+mj-lt"/>
                <a:ea typeface="+mj-ea"/>
                <a:cs typeface="+mj-cs"/>
              </a:rPr>
            </a:br>
            <a:r>
              <a:rPr lang="en-US" altLang="it-IT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inoltre</a:t>
            </a:r>
            <a:endParaRPr lang="it-IT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3074474-47D8-41AD-BDB0-6568CAF4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8" y="2522949"/>
            <a:ext cx="3799332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36550" indent="-228600" defTabSz="914400" eaLnBrk="1" hangingPunct="1">
              <a:lnSpc>
                <a:spcPct val="9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</a:rPr>
              <a:t>USCITE DIDATTICHE SUL TERRITORIO</a:t>
            </a:r>
          </a:p>
          <a:p>
            <a:pPr marL="336550" indent="-228600" defTabSz="914400" eaLnBrk="1" hangingPunct="1">
              <a:lnSpc>
                <a:spcPct val="9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</a:rPr>
              <a:t>VISITE GUIDATE</a:t>
            </a:r>
            <a:endParaRPr lang="en-US" sz="17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36550" indent="-228600" defTabSz="914400" eaLnBrk="1" hangingPunct="1">
              <a:lnSpc>
                <a:spcPct val="9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</a:rPr>
              <a:t>VIAGGI D’ISTRUZIONE</a:t>
            </a:r>
            <a:endParaRPr lang="en-US" sz="17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109220" defTabSz="914400" eaLnBrk="1" hangingPunct="1">
              <a:lnSpc>
                <a:spcPct val="90000"/>
              </a:lnSpc>
              <a:spcBef>
                <a:spcPts val="800"/>
              </a:spcBef>
              <a:buClrTx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17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  <a:p>
            <a:pPr marL="109220" defTabSz="914400">
              <a:lnSpc>
                <a:spcPct val="90000"/>
              </a:lnSpc>
              <a:spcBef>
                <a:spcPts val="800"/>
              </a:spcBef>
              <a:buClrTx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17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  <a:p>
            <a:pPr marL="109220" defTabSz="914400">
              <a:lnSpc>
                <a:spcPct val="90000"/>
              </a:lnSpc>
              <a:spcBef>
                <a:spcPts val="800"/>
              </a:spcBef>
              <a:buClrTx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Queste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attività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 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sono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da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considerare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parte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integrante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del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percorso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didattico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intrapreso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 in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classe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.</a:t>
            </a:r>
            <a:endParaRPr lang="en-US" sz="17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CF1EA12-0522-481B-AFC0-59925C65A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3100" kern="1200" dirty="0" err="1">
                <a:solidFill>
                  <a:schemeClr val="accent1">
                    <a:lumMod val="50000"/>
                  </a:schemeClr>
                </a:solidFill>
              </a:rPr>
              <a:t>Sintesi</a:t>
            </a:r>
            <a:r>
              <a:rPr lang="en-US" altLang="it-IT" sz="3100" kern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it-IT" sz="3100" kern="1200" dirty="0" err="1">
                <a:solidFill>
                  <a:schemeClr val="accent1">
                    <a:lumMod val="50000"/>
                  </a:schemeClr>
                </a:solidFill>
              </a:rPr>
              <a:t>delle</a:t>
            </a:r>
            <a:r>
              <a:rPr lang="en-US" altLang="it-IT" sz="3100" kern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it-IT" sz="3100" kern="1200" dirty="0" err="1">
                <a:solidFill>
                  <a:schemeClr val="accent1">
                    <a:lumMod val="50000"/>
                  </a:schemeClr>
                </a:solidFill>
              </a:rPr>
              <a:t>informazioni</a:t>
            </a:r>
            <a:r>
              <a:rPr lang="en-US" altLang="it-IT" sz="3100" kern="1200" dirty="0">
                <a:solidFill>
                  <a:schemeClr val="accent1">
                    <a:lumMod val="50000"/>
                  </a:schemeClr>
                </a:solidFill>
              </a:rPr>
              <a:t> per la </a:t>
            </a:r>
            <a:r>
              <a:rPr lang="en-US" altLang="it-IT" sz="3100" kern="1200" dirty="0" err="1">
                <a:solidFill>
                  <a:schemeClr val="accent1">
                    <a:lumMod val="50000"/>
                  </a:schemeClr>
                </a:solidFill>
              </a:rPr>
              <a:t>domanda</a:t>
            </a:r>
            <a:r>
              <a:rPr lang="en-US" altLang="it-IT" sz="3100" kern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it-IT" sz="3100" kern="1200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altLang="it-IT" sz="3100" kern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it-IT" sz="3100" kern="1200" dirty="0" err="1">
                <a:solidFill>
                  <a:schemeClr val="accent1">
                    <a:lumMod val="50000"/>
                  </a:schemeClr>
                </a:solidFill>
              </a:rPr>
              <a:t>iscrizione</a:t>
            </a:r>
            <a:endParaRPr lang="en-US" altLang="it-IT" sz="3100" kern="12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" name="Immagine 2" descr="Immagine che contiene testo, scatola&#10;&#10;Descrizione generata automaticamente">
            <a:extLst>
              <a:ext uri="{FF2B5EF4-FFF2-40B4-BE49-F238E27FC236}">
                <a16:creationId xmlns:a16="http://schemas.microsoft.com/office/drawing/2014/main" id="{6188FC14-87D3-4F2B-996F-C45ABD26E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" b="2782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2291" name="Text Box 2">
            <a:extLst>
              <a:ext uri="{FF2B5EF4-FFF2-40B4-BE49-F238E27FC236}">
                <a16:creationId xmlns:a16="http://schemas.microsoft.com/office/drawing/2014/main" id="{6473EF09-0E26-4F02-A5FE-D144B987F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292" y="3954556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Domanda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on line a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gennaio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a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cura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dei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genitori</a:t>
            </a:r>
            <a:endParaRPr lang="en-US" altLang="it-IT" sz="1600" dirty="0" err="1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it-IT" sz="160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E’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possibile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chiedere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di stare con due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compagni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/e</a:t>
            </a:r>
            <a:endParaRPr lang="en-US" altLang="it-IT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it-IT" sz="160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Bisogna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scegliere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la </a:t>
            </a:r>
            <a:r>
              <a:rPr lang="en-US" altLang="it-IT" sz="1600" dirty="0" err="1">
                <a:solidFill>
                  <a:schemeClr val="tx1"/>
                </a:solidFill>
                <a:latin typeface="+mn-lt"/>
                <a:ea typeface="+mn-ea"/>
              </a:rPr>
              <a:t>seconda</a:t>
            </a:r>
            <a:r>
              <a:rPr lang="en-US" altLang="it-IT" sz="1600" dirty="0">
                <a:solidFill>
                  <a:schemeClr val="tx1"/>
                </a:solidFill>
                <a:latin typeface="+mn-lt"/>
                <a:ea typeface="+mn-ea"/>
              </a:rPr>
              <a:t> lingua</a:t>
            </a:r>
            <a:endParaRPr lang="en-US" altLang="it-IT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it-IT" sz="1600">
              <a:solidFill>
                <a:schemeClr val="tx1"/>
              </a:solidFill>
              <a:latin typeface="+mn-lt"/>
              <a:ea typeface="+mn-ea"/>
            </a:endParaRPr>
          </a:p>
          <a:p>
            <a:pPr marL="57150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Saranno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adottati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dei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criteri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 per 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l’ammissione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 e la 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formazione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</a:rPr>
              <a:t>classi</a:t>
            </a:r>
            <a:endParaRPr lang="en-US" sz="1600" dirty="0" err="1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it-IT" sz="16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8" descr="Immagine che contiene interni, tavolo, cibo, coperto&#10;&#10;Descrizione generata automaticamente">
            <a:extLst>
              <a:ext uri="{FF2B5EF4-FFF2-40B4-BE49-F238E27FC236}">
                <a16:creationId xmlns:a16="http://schemas.microsoft.com/office/drawing/2014/main" id="{EB62ECA3-FADE-44FD-ACBB-7CE1686FC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9" r="31730"/>
          <a:stretch/>
        </p:blipFill>
        <p:spPr>
          <a:xfrm>
            <a:off x="20" y="1"/>
            <a:ext cx="2227829" cy="3383279"/>
          </a:xfrm>
          <a:prstGeom prst="rect">
            <a:avLst/>
          </a:prstGeom>
        </p:spPr>
      </p:pic>
      <p:pic>
        <p:nvPicPr>
          <p:cNvPr id="2" name="Immagine 3" descr="Immagine che contiene tavolo, sedendo, tazza, fotografia&#10;&#10;Descrizione generata automaticamente">
            <a:extLst>
              <a:ext uri="{FF2B5EF4-FFF2-40B4-BE49-F238E27FC236}">
                <a16:creationId xmlns:a16="http://schemas.microsoft.com/office/drawing/2014/main" id="{B1E575B4-1992-49B4-9819-2DB20DB623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795" r="13820" b="4"/>
          <a:stretch/>
        </p:blipFill>
        <p:spPr>
          <a:xfrm>
            <a:off x="2304717" y="10"/>
            <a:ext cx="2227848" cy="3383268"/>
          </a:xfrm>
          <a:prstGeom prst="rect">
            <a:avLst/>
          </a:prstGeom>
        </p:spPr>
      </p:pic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F642B3-E890-4A55-829F-EF6D9FCF3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1" r="31492" b="4"/>
          <a:stretch/>
        </p:blipFill>
        <p:spPr>
          <a:xfrm>
            <a:off x="4609431" y="10"/>
            <a:ext cx="2228850" cy="3383268"/>
          </a:xfrm>
          <a:prstGeom prst="rect">
            <a:avLst/>
          </a:prstGeom>
        </p:spPr>
      </p:pic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1103FB-62C9-43E6-92F9-C0E48160ED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5" r="9445" b="-2"/>
          <a:stretch/>
        </p:blipFill>
        <p:spPr>
          <a:xfrm>
            <a:off x="6915150" y="10"/>
            <a:ext cx="2228850" cy="3383268"/>
          </a:xfrm>
          <a:prstGeom prst="rect">
            <a:avLst/>
          </a:prstGeom>
        </p:spPr>
      </p:pic>
      <p:pic>
        <p:nvPicPr>
          <p:cNvPr id="4" name="Immagine 6" descr="Immagine che contiene interni, persona, oggetto, tavolo&#10;&#10;Descrizione generata automaticamente">
            <a:extLst>
              <a:ext uri="{FF2B5EF4-FFF2-40B4-BE49-F238E27FC236}">
                <a16:creationId xmlns:a16="http://schemas.microsoft.com/office/drawing/2014/main" id="{F61E33F4-4153-44EF-8826-DA471CF5AD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2" r="3958" b="-2"/>
          <a:stretch/>
        </p:blipFill>
        <p:spPr>
          <a:xfrm>
            <a:off x="-762" y="3474720"/>
            <a:ext cx="2227848" cy="3383280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2D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7" descr="Immagine che contiene interni, ingombro, tavolo, libro&#10;&#10;Descrizione generata automaticamente">
            <a:extLst>
              <a:ext uri="{FF2B5EF4-FFF2-40B4-BE49-F238E27FC236}">
                <a16:creationId xmlns:a16="http://schemas.microsoft.com/office/drawing/2014/main" id="{E3B9A2B7-2A6F-4EFE-A839-F68EB538F9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426" r="28969" b="-1"/>
          <a:stretch/>
        </p:blipFill>
        <p:spPr>
          <a:xfrm>
            <a:off x="2294926" y="3474719"/>
            <a:ext cx="2227850" cy="338328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7176D3E-5019-4AE1-9D88-3B336EAC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36" y="4510585"/>
            <a:ext cx="4024957" cy="17587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>
                <a:latin typeface="Comic Sans MS"/>
                <a:ea typeface="+mn-lt"/>
                <a:cs typeface="+mn-lt"/>
              </a:rPr>
              <a:t>Galleria fotografica</a:t>
            </a:r>
          </a:p>
          <a:p>
            <a:pPr marL="0" indent="0">
              <a:buNone/>
            </a:pPr>
            <a:endParaRPr lang="it-IT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AA8140C0-B137-4C0F-A4CA-38ACAD95E1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4048" y="202393"/>
            <a:ext cx="2523999" cy="1893000"/>
          </a:xfrm>
          <a:prstGeom prst="rect">
            <a:avLst/>
          </a:prstGeom>
        </p:spPr>
      </p:pic>
      <p:pic>
        <p:nvPicPr>
          <p:cNvPr id="7" name="Immagine 7" descr="Immagine che contiene tavolo, dilegno, pizza&#10;&#10;Descrizione generata automaticamente">
            <a:extLst>
              <a:ext uri="{FF2B5EF4-FFF2-40B4-BE49-F238E27FC236}">
                <a16:creationId xmlns:a16="http://schemas.microsoft.com/office/drawing/2014/main" id="{E469E3ED-0CFD-490A-8208-B855865648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310" y="281744"/>
            <a:ext cx="2680823" cy="1746087"/>
          </a:xfrm>
          <a:prstGeom prst="rect">
            <a:avLst/>
          </a:prstGeom>
        </p:spPr>
      </p:pic>
      <p:pic>
        <p:nvPicPr>
          <p:cNvPr id="4" name="Immagine 4" descr="Immagine che contiene edificio, interni, sedendo, finestra&#10;&#10;Descrizione generata automaticamente">
            <a:extLst>
              <a:ext uri="{FF2B5EF4-FFF2-40B4-BE49-F238E27FC236}">
                <a16:creationId xmlns:a16="http://schemas.microsoft.com/office/drawing/2014/main" id="{7ABD47AA-002E-4DD0-823C-23147D52E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8527" y="2480895"/>
            <a:ext cx="2564275" cy="1933990"/>
          </a:xfrm>
          <a:prstGeom prst="rect">
            <a:avLst/>
          </a:prstGeom>
        </p:spPr>
      </p:pic>
      <p:pic>
        <p:nvPicPr>
          <p:cNvPr id="5" name="Immagine 5" descr="Immagine che contiene mensola, stanza, colorato, treno&#10;&#10;Descrizione generata automaticamente">
            <a:extLst>
              <a:ext uri="{FF2B5EF4-FFF2-40B4-BE49-F238E27FC236}">
                <a16:creationId xmlns:a16="http://schemas.microsoft.com/office/drawing/2014/main" id="{E587F3F7-4CB8-4A62-A204-3AE2F4341D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652" y="4714876"/>
            <a:ext cx="2699688" cy="19852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6345" y="2300641"/>
            <a:ext cx="3177655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6A7D5-C484-47EB-AADF-AE7F35A7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614" y="2916520"/>
            <a:ext cx="2130293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3300" kern="1200">
                <a:latin typeface="+mj-lt"/>
                <a:ea typeface="+mj-ea"/>
                <a:cs typeface="+mj-cs"/>
              </a:rPr>
              <a:t>Galleria fotografica</a:t>
            </a:r>
            <a:br>
              <a:rPr lang="en-US" sz="3300" kern="1200">
                <a:latin typeface="+mj-lt"/>
                <a:ea typeface="+mj-ea"/>
                <a:cs typeface="+mj-cs"/>
              </a:rPr>
            </a:br>
            <a:endParaRPr lang="en-US" sz="3300" kern="1200"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8" descr="Immagine che contiene interni, tavolo, torta, sedendo&#10;&#10;Descrizione generata automaticamente">
            <a:extLst>
              <a:ext uri="{FF2B5EF4-FFF2-40B4-BE49-F238E27FC236}">
                <a16:creationId xmlns:a16="http://schemas.microsoft.com/office/drawing/2014/main" id="{750B9501-D866-4F5E-9CD3-16ADD6BA9AF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3597" y="2653752"/>
            <a:ext cx="2686480" cy="358197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55477" y="5336249"/>
            <a:ext cx="1419521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9" descr="Immagine che contiene fotografia, gruppo, posando, persone&#10;&#10;Descrizione generata automaticamente">
            <a:extLst>
              <a:ext uri="{FF2B5EF4-FFF2-40B4-BE49-F238E27FC236}">
                <a16:creationId xmlns:a16="http://schemas.microsoft.com/office/drawing/2014/main" id="{45517F6F-9C76-46AF-AC22-5673ED901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6117"/>
            <a:ext cx="2743200" cy="19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1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C18D44-4F38-4D17-8B87-C1A14CB7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2700" kern="1200">
                <a:latin typeface="+mj-lt"/>
                <a:ea typeface="+mj-ea"/>
                <a:cs typeface="+mj-cs"/>
              </a:rPr>
              <a:t>Galleria fotografica</a:t>
            </a:r>
            <a:br>
              <a:rPr lang="en-US" sz="2700" kern="1200">
                <a:latin typeface="+mj-lt"/>
                <a:ea typeface="+mj-ea"/>
                <a:cs typeface="+mj-cs"/>
              </a:rPr>
            </a:br>
            <a:endParaRPr lang="en-US" sz="2700" kern="1200">
              <a:latin typeface="+mj-lt"/>
              <a:ea typeface="+mj-ea"/>
              <a:cs typeface="+mj-cs"/>
            </a:endParaRPr>
          </a:p>
        </p:txBody>
      </p:sp>
      <p:pic>
        <p:nvPicPr>
          <p:cNvPr id="8" name="Immagine 8" descr="Immagine che contiene interni, soffitto, gioco, asse&#10;&#10;Descrizione generata automaticamente">
            <a:extLst>
              <a:ext uri="{FF2B5EF4-FFF2-40B4-BE49-F238E27FC236}">
                <a16:creationId xmlns:a16="http://schemas.microsoft.com/office/drawing/2014/main" id="{ACFC0A62-F832-4F06-A71E-82B06E4C42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t="5879" r="-6" b="-6"/>
          <a:stretch/>
        </p:blipFill>
        <p:spPr>
          <a:xfrm>
            <a:off x="238227" y="321734"/>
            <a:ext cx="2848177" cy="2010551"/>
          </a:xfrm>
          <a:prstGeom prst="rect">
            <a:avLst/>
          </a:prstGeom>
        </p:spPr>
      </p:pic>
      <p:pic>
        <p:nvPicPr>
          <p:cNvPr id="11" name="Immagine 11" descr="Immagine che contiene interni, tavolo, finestra, stanza&#10;&#10;Descrizione generata automaticamente">
            <a:extLst>
              <a:ext uri="{FF2B5EF4-FFF2-40B4-BE49-F238E27FC236}">
                <a16:creationId xmlns:a16="http://schemas.microsoft.com/office/drawing/2014/main" id="{4C4D0995-FEC5-4790-9819-131423B36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657" r="-2" b="-2"/>
          <a:stretch/>
        </p:blipFill>
        <p:spPr>
          <a:xfrm>
            <a:off x="238225" y="2422097"/>
            <a:ext cx="2846070" cy="2013804"/>
          </a:xfrm>
          <a:prstGeom prst="rect">
            <a:avLst/>
          </a:prstGeom>
        </p:spPr>
      </p:pic>
      <p:pic>
        <p:nvPicPr>
          <p:cNvPr id="9" name="Immagine 9" descr="Immagine che contiene interni, tavolo, cucina, finestra&#10;&#10;Descrizione generata automaticamente">
            <a:extLst>
              <a:ext uri="{FF2B5EF4-FFF2-40B4-BE49-F238E27FC236}">
                <a16:creationId xmlns:a16="http://schemas.microsoft.com/office/drawing/2014/main" id="{85597A28-6FFB-47DA-BC6A-E5E609FB6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260" r="34837" b="-3"/>
          <a:stretch/>
        </p:blipFill>
        <p:spPr>
          <a:xfrm>
            <a:off x="3151911" y="321732"/>
            <a:ext cx="2845104" cy="4111323"/>
          </a:xfrm>
          <a:prstGeom prst="rect">
            <a:avLst/>
          </a:prstGeom>
        </p:spPr>
      </p:pic>
      <p:pic>
        <p:nvPicPr>
          <p:cNvPr id="7" name="Immagine 7" descr="Immagine che contiene interni, tavolo, stanza, libro&#10;&#10;Descrizione generata automaticamente">
            <a:extLst>
              <a:ext uri="{FF2B5EF4-FFF2-40B4-BE49-F238E27FC236}">
                <a16:creationId xmlns:a16="http://schemas.microsoft.com/office/drawing/2014/main" id="{32D306B6-3512-4AE5-9C6B-24052F416D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31148" r="16888" b="-3"/>
          <a:stretch/>
        </p:blipFill>
        <p:spPr>
          <a:xfrm>
            <a:off x="6064632" y="321733"/>
            <a:ext cx="2848488" cy="4111321"/>
          </a:xfrm>
          <a:prstGeom prst="rect">
            <a:avLst/>
          </a:prstGeom>
        </p:spPr>
      </p:pic>
      <p:pic>
        <p:nvPicPr>
          <p:cNvPr id="10" name="Immagine 10" descr="Immagine che contiene interni, tavolo, cibo, sedendo&#10;&#10;Descrizione generata automaticamente">
            <a:extLst>
              <a:ext uri="{FF2B5EF4-FFF2-40B4-BE49-F238E27FC236}">
                <a16:creationId xmlns:a16="http://schemas.microsoft.com/office/drawing/2014/main" id="{193A6003-F695-4B73-9E05-DF97DF1C2E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-2" b="5807"/>
          <a:stretch/>
        </p:blipFill>
        <p:spPr>
          <a:xfrm>
            <a:off x="238225" y="4525715"/>
            <a:ext cx="2846070" cy="2010551"/>
          </a:xfrm>
          <a:prstGeom prst="rect">
            <a:avLst/>
          </a:prstGeom>
        </p:spPr>
      </p:pic>
      <p:cxnSp>
        <p:nvCxnSpPr>
          <p:cNvPr id="26" name="Straight Connector 2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86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ED9CE9-9E3F-4A8A-BD23-49FC5DF2E125}"/>
              </a:ext>
            </a:extLst>
          </p:cNvPr>
          <p:cNvSpPr txBox="1"/>
          <p:nvPr/>
        </p:nvSpPr>
        <p:spPr>
          <a:xfrm>
            <a:off x="1395664" y="3200400"/>
            <a:ext cx="67838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Segoe UI"/>
                <a:ea typeface="Microsoft YaHei"/>
                <a:cs typeface="Segoe UI"/>
                <a:hlinkClick r:id="rId2" tooltip="https://www.powtoon.com/s/fytsjmgvsxy/1/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https://www.powtoon.com/s/fYtsjmGvsXY/1/m</a:t>
            </a:r>
            <a:endParaRPr lang="en-US" dirty="0">
              <a:solidFill>
                <a:schemeClr val="tx1"/>
              </a:solidFill>
              <a:latin typeface="Segoe UI"/>
              <a:ea typeface="Microsoft YaHei"/>
              <a:cs typeface="Segoe U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38350" y="51435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591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680874\Desktop\bambini intorna a lavagna.jpg">
            <a:extLst>
              <a:ext uri="{FF2B5EF4-FFF2-40B4-BE49-F238E27FC236}">
                <a16:creationId xmlns:a16="http://schemas.microsoft.com/office/drawing/2014/main" id="{200389EA-9C53-4BC9-B1B9-82D274C6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B4A3CA-1261-483E-99F9-DF5FF5CA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1228">
            <a:off x="1928794" y="1428736"/>
            <a:ext cx="3286148" cy="163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87107-46D6-41B4-B338-D7DAD413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55978">
            <a:off x="4082722" y="2949160"/>
            <a:ext cx="3355999" cy="1814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4A78DECB-E26A-49BB-AABD-C65F21275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38238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…cosa</a:t>
            </a:r>
            <a:r>
              <a:rPr lang="it-IT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può darti la nostra scuola?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8FBACE0C-A469-4745-AEB5-35E5BF29B1C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4838" cy="4521200"/>
          </a:xfrm>
        </p:spPr>
        <p:txBody>
          <a:bodyPr lIns="0" tIns="0" rIns="0" bIns="0" anchor="ctr"/>
          <a:lstStyle/>
          <a:p>
            <a:pPr algn="ct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orari</a:t>
            </a:r>
          </a:p>
          <a:p>
            <a:pPr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TEMPO NORMALE: 30 ORE SETTIMANALI </a:t>
            </a:r>
          </a:p>
          <a:p>
            <a:pPr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DAL LUNEDI’ AL VENERDI’</a:t>
            </a:r>
          </a:p>
          <a:p>
            <a:pPr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ORARIO: 8,00 – 13,30</a:t>
            </a:r>
          </a:p>
          <a:p>
            <a:pPr algn="r" eaLnBrk="1" hangingPunct="1">
              <a:spcBef>
                <a:spcPts val="1125"/>
              </a:spcBef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4" charset="0"/>
            </a:endParaRPr>
          </a:p>
          <a:p>
            <a:pPr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TEMPO PROLUNGATO: 36 ORE </a:t>
            </a:r>
          </a:p>
          <a:p>
            <a:pPr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SETTIMANALI, con 2 rientri:</a:t>
            </a:r>
          </a:p>
          <a:p>
            <a:pPr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martedì e giovedì, ore 8 – 16,15 </a:t>
            </a:r>
          </a:p>
          <a:p>
            <a:pPr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……se</a:t>
            </a:r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 andrai alla MARTIRI</a:t>
            </a:r>
          </a:p>
          <a:p>
            <a:pPr algn="ctr" eaLnBrk="1" hangingPunct="1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	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 descr="orologio.jpg">
            <a:extLst>
              <a:ext uri="{FF2B5EF4-FFF2-40B4-BE49-F238E27FC236}">
                <a16:creationId xmlns:a16="http://schemas.microsoft.com/office/drawing/2014/main" id="{07E8574C-8E74-41D9-97DD-F24175F0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714620"/>
            <a:ext cx="2033587" cy="2070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C54FE13C-E269-4724-8739-289821CAB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38238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b="1" i="1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…cosa</a:t>
            </a:r>
            <a:r>
              <a:rPr lang="it-IT" sz="4000" b="1" i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può darti la nostra scuola?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4234CD73-3758-428C-ACBD-3104FFD7298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4838" cy="542925"/>
          </a:xfrm>
        </p:spPr>
        <p:txBody>
          <a:bodyPr lIns="0" tIns="0" rIns="0" bIns="0" anchor="ctr"/>
          <a:lstStyle/>
          <a:p>
            <a:pPr algn="ct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lingue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5C87D7A-C803-450B-80FB-88823FC0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00372"/>
            <a:ext cx="4738609" cy="2571768"/>
          </a:xfrm>
          <a:prstGeom prst="rect">
            <a:avLst/>
          </a:prstGeom>
          <a:ln w="762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4150C32E-4AE4-48FC-9217-9016DE896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38238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b="1" i="1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…cosa</a:t>
            </a:r>
            <a:r>
              <a:rPr lang="it-IT" sz="4000" b="1" i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può darti la nostra scuola?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C49AA5D-6ED3-45C0-B791-33CBDA6DEA9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90538" y="1428750"/>
            <a:ext cx="8224837" cy="542925"/>
          </a:xfrm>
        </p:spPr>
        <p:txBody>
          <a:bodyPr lIns="0" tIns="0" rIns="0" bIns="0" anchor="ctr"/>
          <a:lstStyle/>
          <a:p>
            <a:pPr algn="ct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……</a:t>
            </a:r>
            <a:r>
              <a:rPr lang="it-IT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..al pomeriggio: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ABC7C68-AAB0-41AB-951A-C05A38436E6C}"/>
              </a:ext>
            </a:extLst>
          </p:cNvPr>
          <p:cNvSpPr/>
          <p:nvPr/>
        </p:nvSpPr>
        <p:spPr>
          <a:xfrm>
            <a:off x="571500" y="2357438"/>
            <a:ext cx="8215313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4" charset="0"/>
              <a:ea typeface="Microsoft YaHei" pitchFamily="32" charset="-122"/>
            </a:endParaRP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4" charset="0"/>
              <a:ea typeface="Microsoft YaHei" pitchFamily="32" charset="-122"/>
            </a:endParaRP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ATTIVITA’ EXTRASCOLASTICHE A SCELTA LIBERA: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Corsi di preparazione  per 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Key English Test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Prelimirary</a:t>
            </a: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 English Test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Corsi di latino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Corsi di alfabetizzazione informatica</a:t>
            </a:r>
          </a:p>
          <a:p>
            <a:pPr lvl="1" indent="-284163"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Corso per conseguire la certificazione EIPASS (EUROPEAN INFORMATICS PASSPORT)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2AA9E4-EA36-4F95-9ABD-5AD46E9EE13C}"/>
              </a:ext>
            </a:extLst>
          </p:cNvPr>
          <p:cNvSpPr/>
          <p:nvPr/>
        </p:nvSpPr>
        <p:spPr>
          <a:xfrm>
            <a:off x="428625" y="2357438"/>
            <a:ext cx="82867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1500"/>
              </a:spcBef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RIENTRI  POMERIDIANI  PER  IL RECUPERO/POTENZIAMENTO</a:t>
            </a:r>
          </a:p>
        </p:txBody>
      </p:sp>
      <p:pic>
        <p:nvPicPr>
          <p:cNvPr id="6150" name="Picture 4">
            <a:extLst>
              <a:ext uri="{FF2B5EF4-FFF2-40B4-BE49-F238E27FC236}">
                <a16:creationId xmlns:a16="http://schemas.microsoft.com/office/drawing/2014/main" id="{743131BD-7140-4688-BF27-9B7C08A2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">
            <a:off x="7600950" y="1200150"/>
            <a:ext cx="13208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1DC36678-320A-4EB1-9BCB-2AB427178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38238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b="1" i="1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…cosa</a:t>
            </a:r>
            <a:r>
              <a:rPr lang="it-IT" sz="4000" b="1" i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può darti la nostra scuola?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8BA3E3A2-0081-4F70-8681-C31A4C3A04B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90538" y="1428750"/>
            <a:ext cx="8224837" cy="542925"/>
          </a:xfrm>
        </p:spPr>
        <p:txBody>
          <a:bodyPr lIns="0" tIns="0" rIns="0" bIns="0" anchor="ctr"/>
          <a:lstStyle/>
          <a:p>
            <a:pPr algn="ct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……e</a:t>
            </a:r>
            <a:r>
              <a:rPr lang="it-IT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 </a:t>
            </a:r>
            <a:r>
              <a:rPr lang="it-IT" sz="36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ancora……</a:t>
            </a:r>
            <a:r>
              <a:rPr lang="it-IT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</a:rPr>
              <a:t>: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FC6DC41-5688-4834-8E21-654390861349}"/>
              </a:ext>
            </a:extLst>
          </p:cNvPr>
          <p:cNvSpPr/>
          <p:nvPr/>
        </p:nvSpPr>
        <p:spPr>
          <a:xfrm>
            <a:off x="928688" y="2071688"/>
            <a:ext cx="7643812" cy="3078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Olimpiadi nazionali del </a:t>
            </a:r>
            <a:r>
              <a:rPr lang="it-IT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Problem</a:t>
            </a: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 </a:t>
            </a:r>
            <a:r>
              <a:rPr lang="it-IT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solving</a:t>
            </a: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  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Giochi Matematici Bocconi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4" charset="0"/>
              <a:ea typeface="Microsoft YaHei" pitchFamily="32" charset="-122"/>
            </a:endParaRP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Gruppi sportivi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4" charset="0"/>
              <a:ea typeface="Microsoft YaHei" pitchFamily="32" charset="-122"/>
            </a:endParaRPr>
          </a:p>
          <a:p>
            <a:pPr algn="ctr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LaborArt</a:t>
            </a: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: teatro, chitarra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ea typeface="Microsoft YaHei" pitchFamily="32" charset="-122"/>
            </a:endParaRPr>
          </a:p>
        </p:txBody>
      </p:sp>
      <p:pic>
        <p:nvPicPr>
          <p:cNvPr id="7173" name="Immagine 9" descr="calcolatrice-dei-bambini.png">
            <a:extLst>
              <a:ext uri="{FF2B5EF4-FFF2-40B4-BE49-F238E27FC236}">
                <a16:creationId xmlns:a16="http://schemas.microsoft.com/office/drawing/2014/main" id="{2642D884-0A81-4C3D-8792-A5B52C7B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059">
            <a:off x="130175" y="2060575"/>
            <a:ext cx="25003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magine 10" descr="pallone da calcio.png">
            <a:extLst>
              <a:ext uri="{FF2B5EF4-FFF2-40B4-BE49-F238E27FC236}">
                <a16:creationId xmlns:a16="http://schemas.microsoft.com/office/drawing/2014/main" id="{666328C9-4F2A-494A-B5D0-E0B88822A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286125"/>
            <a:ext cx="17335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magine 12" descr="teatro.jpg">
            <a:extLst>
              <a:ext uri="{FF2B5EF4-FFF2-40B4-BE49-F238E27FC236}">
                <a16:creationId xmlns:a16="http://schemas.microsoft.com/office/drawing/2014/main" id="{F381AC32-4DFC-4584-9692-16EA838D0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214938"/>
            <a:ext cx="1785937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2D5B5D4D-FDEB-4945-9D24-B144525B294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0063" y="785813"/>
            <a:ext cx="8224837" cy="542925"/>
          </a:xfrm>
        </p:spPr>
        <p:txBody>
          <a:bodyPr lIns="0" tIns="0" rIns="0" bIns="0" anchor="ctr"/>
          <a:lstStyle/>
          <a:p>
            <a:pPr eaLnBrk="1" hangingPunct="1">
              <a:spcBef>
                <a:spcPts val="1125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La nostra scuola è…..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615384E-72E2-4ACF-90CE-DACAEFE3E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57313"/>
            <a:ext cx="8224837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2900" indent="-342900" algn="r" eaLnBrk="1" hangingPunct="1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</a:rPr>
              <a:t>….. MODERNA!</a:t>
            </a: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3D0BD183-210F-47E6-B3ED-39415D96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286000"/>
            <a:ext cx="2714625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>
              <a:solidFill>
                <a:srgbClr val="7F7F7F"/>
              </a:solidFill>
              <a:latin typeface="Comic Sans MS" pitchFamily="64" charset="0"/>
              <a:ea typeface="Microsoft YaHei" pitchFamily="32" charset="-122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LIM – lavagna interattiva</a:t>
            </a:r>
          </a:p>
        </p:txBody>
      </p:sp>
      <p:pic>
        <p:nvPicPr>
          <p:cNvPr id="15" name="Immagine 14" descr="lim.jpg">
            <a:extLst>
              <a:ext uri="{FF2B5EF4-FFF2-40B4-BE49-F238E27FC236}">
                <a16:creationId xmlns:a16="http://schemas.microsoft.com/office/drawing/2014/main" id="{4096E44F-0967-42E8-B471-8604ED6D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772"/>
            <a:ext cx="3357570" cy="2357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FF171BA6-CEA1-4D2E-B8A3-CEFE7B22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986213"/>
            <a:ext cx="6840537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>
              <a:solidFill>
                <a:srgbClr val="FF0000"/>
              </a:solidFill>
              <a:latin typeface="Times New Roman" pitchFamily="16" charset="0"/>
              <a:ea typeface="Microsoft YaHei" pitchFamily="32" charset="-122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INFORMATICA – partenariato con secondarie per utilizzo laboratori e tutoraggio in sede. Piattaforme dedicate alla didattica (Office 365 – </a:t>
            </a:r>
            <a:r>
              <a:rPr lang="it-IT" b="1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Dropbox…</a:t>
            </a:r>
            <a:r>
              <a:rPr lang="it-IT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4" charset="0"/>
                <a:ea typeface="Microsoft YaHei" pitchFamily="32" charset="-122"/>
              </a:rPr>
              <a:t>)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>
              <a:solidFill>
                <a:srgbClr val="FFFF00"/>
              </a:solidFill>
              <a:latin typeface="Times New Roman" pitchFamily="16" charset="0"/>
              <a:ea typeface="Microsoft YaHei" pitchFamily="32" charset="-122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>
              <a:solidFill>
                <a:srgbClr val="FFFF00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pic>
        <p:nvPicPr>
          <p:cNvPr id="8199" name="Picture 4">
            <a:extLst>
              <a:ext uri="{FF2B5EF4-FFF2-40B4-BE49-F238E27FC236}">
                <a16:creationId xmlns:a16="http://schemas.microsoft.com/office/drawing/2014/main" id="{A10D4DCF-6C25-45CE-A62F-A943B46F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857750"/>
            <a:ext cx="15605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C84D209-50D7-4A83-BCCD-B67CEDCC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" y="637125"/>
            <a:ext cx="2851707" cy="5256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endParaRPr lang="en-US" altLang="it-IT" sz="3200" b="1" i="1" kern="1200" dirty="0">
              <a:solidFill>
                <a:srgbClr val="FF0000"/>
              </a:solidFill>
              <a:latin typeface="Comic Sans MS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1CC616-DE94-4D2B-BA5F-81A5ED507FC6}"/>
              </a:ext>
            </a:extLst>
          </p:cNvPr>
          <p:cNvSpPr txBox="1"/>
          <p:nvPr/>
        </p:nvSpPr>
        <p:spPr>
          <a:xfrm>
            <a:off x="6046184" y="272087"/>
            <a:ext cx="2743200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rgbClr val="7F7F7F"/>
                </a:solidFill>
                <a:latin typeface="Comic Sans MS"/>
                <a:ea typeface="Microsoft YaHei"/>
                <a:cs typeface="Segoe UI"/>
              </a:rPr>
              <a:t>Progetto teatrale e musicale</a:t>
            </a:r>
            <a:endParaRPr lang="it-IT" dirty="0">
              <a:ea typeface="Microsoft YaHei"/>
            </a:endParaRPr>
          </a:p>
          <a:p>
            <a:pPr algn="r"/>
            <a:r>
              <a:rPr lang="en-US" dirty="0">
                <a:latin typeface="Comic Sans MS"/>
                <a:ea typeface="Microsoft YaHei"/>
                <a:cs typeface="Segoe UI"/>
              </a:rPr>
              <a:t>​</a:t>
            </a:r>
            <a:endParaRPr lang="en-US" dirty="0">
              <a:ea typeface="Microsoft YaHei"/>
            </a:endParaRPr>
          </a:p>
          <a:p>
            <a:pPr algn="r"/>
            <a:r>
              <a:rPr lang="it-IT" b="1" dirty="0">
                <a:solidFill>
                  <a:srgbClr val="7F7F7F"/>
                </a:solidFill>
                <a:latin typeface="Comic Sans MS"/>
                <a:ea typeface="Microsoft YaHei"/>
                <a:cs typeface="Segoe UI"/>
              </a:rPr>
              <a:t>Progetto di educazione alla lettura</a:t>
            </a:r>
          </a:p>
          <a:p>
            <a:pPr algn="r"/>
            <a:r>
              <a:rPr lang="en-US" dirty="0">
                <a:latin typeface="Comic Sans MS"/>
                <a:ea typeface="Microsoft YaHei"/>
                <a:cs typeface="Segoe UI"/>
              </a:rPr>
              <a:t>​</a:t>
            </a:r>
            <a:endParaRPr lang="en-US" dirty="0">
              <a:ea typeface="Microsoft YaHei"/>
            </a:endParaRPr>
          </a:p>
          <a:p>
            <a:pPr algn="r"/>
            <a:r>
              <a:rPr lang="it-IT" b="1" dirty="0">
                <a:solidFill>
                  <a:srgbClr val="7F7F7F"/>
                </a:solidFill>
                <a:latin typeface="Comic Sans MS"/>
                <a:ea typeface="Microsoft YaHei"/>
                <a:cs typeface="Segoe UI"/>
              </a:rPr>
              <a:t>Orientamento</a:t>
            </a:r>
          </a:p>
          <a:p>
            <a:pPr algn="r"/>
            <a:r>
              <a:rPr lang="en-US" dirty="0">
                <a:latin typeface="Comic Sans MS"/>
                <a:ea typeface="Microsoft YaHei"/>
                <a:cs typeface="Segoe UI"/>
              </a:rPr>
              <a:t>​</a:t>
            </a:r>
            <a:endParaRPr lang="en-US" dirty="0">
              <a:ea typeface="Microsoft YaHei"/>
            </a:endParaRPr>
          </a:p>
          <a:p>
            <a:pPr algn="r"/>
            <a:r>
              <a:rPr lang="it-IT" b="1" dirty="0">
                <a:solidFill>
                  <a:srgbClr val="7F7F7F"/>
                </a:solidFill>
                <a:latin typeface="Comic Sans MS"/>
                <a:ea typeface="Microsoft YaHei"/>
                <a:cs typeface="Segoe UI"/>
              </a:rPr>
              <a:t>Educazione ambientale</a:t>
            </a:r>
          </a:p>
          <a:p>
            <a:pPr algn="r"/>
            <a:r>
              <a:rPr lang="en-US" dirty="0">
                <a:latin typeface="Comic Sans MS"/>
                <a:ea typeface="Microsoft YaHei"/>
                <a:cs typeface="Segoe UI"/>
              </a:rPr>
              <a:t>​</a:t>
            </a:r>
            <a:endParaRPr lang="en-US" dirty="0">
              <a:ea typeface="Microsoft YaHei"/>
            </a:endParaRPr>
          </a:p>
          <a:p>
            <a:pPr algn="r"/>
            <a:r>
              <a:rPr lang="it-IT" b="1" dirty="0">
                <a:solidFill>
                  <a:srgbClr val="7F7F7F"/>
                </a:solidFill>
                <a:latin typeface="Comic Sans MS"/>
                <a:ea typeface="Microsoft YaHei"/>
                <a:cs typeface="Segoe UI"/>
              </a:rPr>
              <a:t>Progetti artistici,</a:t>
            </a:r>
          </a:p>
          <a:p>
            <a:pPr algn="r"/>
            <a:r>
              <a:rPr lang="it-IT" b="1" dirty="0">
                <a:solidFill>
                  <a:srgbClr val="7F7F7F"/>
                </a:solidFill>
                <a:latin typeface="Comic Sans MS"/>
                <a:ea typeface="Microsoft YaHei"/>
                <a:cs typeface="Segoe UI"/>
              </a:rPr>
              <a:t>creativi e informatici</a:t>
            </a:r>
            <a:r>
              <a:rPr lang="en-US" dirty="0">
                <a:latin typeface="Comic Sans MS"/>
                <a:ea typeface="Microsoft YaHei"/>
                <a:cs typeface="Segoe UI"/>
              </a:rPr>
              <a:t>​</a:t>
            </a:r>
            <a:endParaRPr lang="en-US"/>
          </a:p>
        </p:txBody>
      </p:sp>
      <p:pic>
        <p:nvPicPr>
          <p:cNvPr id="4" name="Immagine 1038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1D23D59-30FC-42D6-BF8A-01F81F44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21" y="436661"/>
            <a:ext cx="1224233" cy="940292"/>
          </a:xfrm>
          <a:prstGeom prst="rect">
            <a:avLst/>
          </a:prstGeom>
        </p:spPr>
      </p:pic>
      <p:pic>
        <p:nvPicPr>
          <p:cNvPr id="5" name="Immagine 1038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8277AB5-8AA0-4518-A6C5-9B8849353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710" y="2939344"/>
            <a:ext cx="1172585" cy="891874"/>
          </a:xfrm>
          <a:prstGeom prst="rect">
            <a:avLst/>
          </a:prstGeom>
        </p:spPr>
      </p:pic>
      <p:pic>
        <p:nvPicPr>
          <p:cNvPr id="6" name="Immagine 10389" descr="Immagine che contiene giocattolo, bambola, frigorifero&#10;&#10;Descrizione generata automaticamente">
            <a:extLst>
              <a:ext uri="{FF2B5EF4-FFF2-40B4-BE49-F238E27FC236}">
                <a16:creationId xmlns:a16="http://schemas.microsoft.com/office/drawing/2014/main" id="{9F5A4AD5-339A-4FA3-85C6-DB30CEE819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805" b="19444"/>
          <a:stretch/>
        </p:blipFill>
        <p:spPr>
          <a:xfrm>
            <a:off x="4849262" y="4038367"/>
            <a:ext cx="1753557" cy="925917"/>
          </a:xfrm>
          <a:prstGeom prst="rect">
            <a:avLst/>
          </a:prstGeom>
        </p:spPr>
      </p:pic>
      <p:pic>
        <p:nvPicPr>
          <p:cNvPr id="7" name="Immagine 10390">
            <a:extLst>
              <a:ext uri="{FF2B5EF4-FFF2-40B4-BE49-F238E27FC236}">
                <a16:creationId xmlns:a16="http://schemas.microsoft.com/office/drawing/2014/main" id="{DE3772E5-6F8D-4C29-9FCC-A5EE4FC4AF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9737" r="-361" b="658"/>
          <a:stretch/>
        </p:blipFill>
        <p:spPr>
          <a:xfrm>
            <a:off x="4965933" y="5418423"/>
            <a:ext cx="1516093" cy="669915"/>
          </a:xfrm>
          <a:prstGeom prst="rect">
            <a:avLst/>
          </a:prstGeom>
        </p:spPr>
      </p:pic>
      <p:pic>
        <p:nvPicPr>
          <p:cNvPr id="9" name="Immagine 10391" descr="Immagine che contiene frigorifero&#10;&#10;Descrizione generata automaticamente">
            <a:extLst>
              <a:ext uri="{FF2B5EF4-FFF2-40B4-BE49-F238E27FC236}">
                <a16:creationId xmlns:a16="http://schemas.microsoft.com/office/drawing/2014/main" id="{293222FB-E0D4-4350-BF07-2F0EAD79E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293" y="1755197"/>
            <a:ext cx="1684318" cy="839858"/>
          </a:xfrm>
          <a:prstGeom prst="rect">
            <a:avLst/>
          </a:prstGeom>
        </p:spPr>
      </p:pic>
      <p:pic>
        <p:nvPicPr>
          <p:cNvPr id="8" name="Immagine 4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B471C11-2C71-4EF3-A2C2-517A1D4AF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62" y="1759972"/>
            <a:ext cx="4302064" cy="30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28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C84D209-50D7-4A83-BCCD-B67CEDCC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" y="637125"/>
            <a:ext cx="2851707" cy="5256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endParaRPr lang="en-US" altLang="it-IT" sz="3200" b="1" i="1" kern="1200" dirty="0">
              <a:solidFill>
                <a:srgbClr val="FF0000"/>
              </a:solidFill>
              <a:latin typeface="Comic Sans MS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1CC616-DE94-4D2B-BA5F-81A5ED507FC6}"/>
              </a:ext>
            </a:extLst>
          </p:cNvPr>
          <p:cNvSpPr txBox="1"/>
          <p:nvPr/>
        </p:nvSpPr>
        <p:spPr>
          <a:xfrm>
            <a:off x="6046184" y="27208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it-IT" b="1" dirty="0">
              <a:solidFill>
                <a:srgbClr val="7F7F7F"/>
              </a:solidFill>
              <a:latin typeface="Comic Sans MS"/>
              <a:ea typeface="Microsoft YaHei"/>
              <a:cs typeface="Segoe UI"/>
            </a:endParaRPr>
          </a:p>
        </p:txBody>
      </p:sp>
      <p:pic>
        <p:nvPicPr>
          <p:cNvPr id="8" name="Immagine 4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B471C11-2C71-4EF3-A2C2-517A1D4A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30" y="2441762"/>
            <a:ext cx="3800749" cy="2671378"/>
          </a:xfrm>
          <a:prstGeom prst="rect">
            <a:avLst/>
          </a:prstGeom>
        </p:spPr>
      </p:pic>
      <p:graphicFrame>
        <p:nvGraphicFramePr>
          <p:cNvPr id="11" name="Text Box 1">
            <a:extLst>
              <a:ext uri="{FF2B5EF4-FFF2-40B4-BE49-F238E27FC236}">
                <a16:creationId xmlns:a16="http://schemas.microsoft.com/office/drawing/2014/main" id="{2673D1D2-E03A-48E0-9DD3-A64F464F5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43002"/>
              </p:ext>
            </p:extLst>
          </p:nvPr>
        </p:nvGraphicFramePr>
        <p:xfrm>
          <a:off x="446238" y="634459"/>
          <a:ext cx="3978993" cy="569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027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AF406AE50F7640A2F481318E4B5CCE" ma:contentTypeVersion="2" ma:contentTypeDescription="Creare un nuovo documento." ma:contentTypeScope="" ma:versionID="a5c245c71bc015319212cda4a69b79ad">
  <xsd:schema xmlns:xsd="http://www.w3.org/2001/XMLSchema" xmlns:xs="http://www.w3.org/2001/XMLSchema" xmlns:p="http://schemas.microsoft.com/office/2006/metadata/properties" xmlns:ns2="2aa0c5c4-3067-4852-b1cb-e3edf645606a" targetNamespace="http://schemas.microsoft.com/office/2006/metadata/properties" ma:root="true" ma:fieldsID="43b0cc0131f626bf0b0a201063f69750" ns2:_="">
    <xsd:import namespace="2aa0c5c4-3067-4852-b1cb-e3edf64560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0c5c4-3067-4852-b1cb-e3edf6456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43A8C-A62A-48A2-B900-66DA9FBA0F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FDD8D-08B8-4FAD-B839-97801FB83D12}">
  <ds:schemaRefs>
    <ds:schemaRef ds:uri="2aa0c5c4-3067-4852-b1cb-e3edf64560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344</Words>
  <Application>Microsoft Office PowerPoint</Application>
  <PresentationFormat>Presentazione su schermo (4:3)</PresentationFormat>
  <Paragraphs>86</Paragraphs>
  <Slides>15</Slides>
  <Notes>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Segoe UI</vt:lpstr>
      <vt:lpstr>Times New Roman</vt:lpstr>
      <vt:lpstr>Tema di Office</vt:lpstr>
      <vt:lpstr>Presentazione standard di PowerPoint</vt:lpstr>
      <vt:lpstr>Presentazione standard di PowerPoint</vt:lpstr>
      <vt:lpstr>…cosa può darti la nostra scuola?</vt:lpstr>
      <vt:lpstr>…cosa può darti la nostra scuola?</vt:lpstr>
      <vt:lpstr>…cosa può darti la nostra scuola?</vt:lpstr>
      <vt:lpstr>…cosa può darti la nostra scuola?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Sintesi delle informazioni per la domanda di iscrizione</vt:lpstr>
      <vt:lpstr>Presentazione standard di PowerPoint</vt:lpstr>
      <vt:lpstr>Galleria fotografica </vt:lpstr>
      <vt:lpstr>Galleria fotografica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MEDIA “A. BROFFERIO”</dc:title>
  <dc:creator>PC</dc:creator>
  <cp:lastModifiedBy>Carlo Tasso</cp:lastModifiedBy>
  <cp:revision>207</cp:revision>
  <cp:lastPrinted>1601-01-01T00:00:00Z</cp:lastPrinted>
  <dcterms:created xsi:type="dcterms:W3CDTF">2006-01-12T17:10:42Z</dcterms:created>
  <dcterms:modified xsi:type="dcterms:W3CDTF">2020-12-05T07:17:06Z</dcterms:modified>
</cp:coreProperties>
</file>